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7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1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5571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50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6090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1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14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7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9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1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8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4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3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FBFC2-D012-464C-90B0-8B4DE1B4419C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124C71-DFBB-4FD9-A204-D9E414E97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2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  <p:sldLayoutId id="2147484040" r:id="rId12"/>
    <p:sldLayoutId id="2147484041" r:id="rId13"/>
    <p:sldLayoutId id="2147484042" r:id="rId14"/>
    <p:sldLayoutId id="2147484043" r:id="rId15"/>
    <p:sldLayoutId id="21474840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2474260"/>
            <a:ext cx="8689976" cy="278354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EKOLOGI PEMERINTAHAN</a:t>
            </a:r>
          </a:p>
          <a:p>
            <a:endParaRPr lang="en-US" sz="3600" dirty="0"/>
          </a:p>
          <a:p>
            <a:r>
              <a:rPr lang="en-US" sz="3600" dirty="0" smtClean="0"/>
              <a:t>RUANG LINGKUP EKOLOGI PEMERINTAHAN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566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470" y="163420"/>
            <a:ext cx="10515600" cy="616510"/>
          </a:xfrm>
        </p:spPr>
        <p:txBody>
          <a:bodyPr>
            <a:normAutofit/>
          </a:bodyPr>
          <a:lstStyle/>
          <a:p>
            <a:r>
              <a:rPr lang="fi-FI" sz="2800" b="1" dirty="0">
                <a:solidFill>
                  <a:srgbClr val="FF0000"/>
                </a:solidFill>
              </a:rPr>
              <a:t>PENGERTIAN </a:t>
            </a:r>
            <a:r>
              <a:rPr lang="fi-FI" sz="2800" b="1" dirty="0" smtClean="0">
                <a:solidFill>
                  <a:srgbClr val="FF0000"/>
                </a:solidFill>
              </a:rPr>
              <a:t>EKOLOGI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64" y="682624"/>
            <a:ext cx="11654117" cy="5987117"/>
          </a:xfrm>
        </p:spPr>
        <p:txBody>
          <a:bodyPr>
            <a:noAutofit/>
          </a:bodyPr>
          <a:lstStyle/>
          <a:p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Ekologi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kata,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0" lvl="0" indent="0">
              <a:buNone/>
            </a:pPr>
            <a:r>
              <a:rPr lang="en-US" dirty="0" err="1"/>
              <a:t>Oikos</a:t>
            </a:r>
            <a:r>
              <a:rPr lang="en-US" dirty="0"/>
              <a:t> :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organism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</a:t>
            </a:r>
            <a:r>
              <a:rPr lang="en-US" dirty="0" err="1"/>
              <a:t>berdiam</a:t>
            </a:r>
            <a:r>
              <a:rPr lang="en-US" dirty="0"/>
              <a:t>)</a:t>
            </a:r>
          </a:p>
          <a:p>
            <a:pPr marL="0" lvl="0" indent="0">
              <a:buNone/>
            </a:pPr>
            <a:r>
              <a:rPr lang="en-US" dirty="0"/>
              <a:t>Logos :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ilmu</a:t>
            </a:r>
            <a:endParaRPr lang="en-US" dirty="0"/>
          </a:p>
          <a:p>
            <a:r>
              <a:rPr lang="en-US" dirty="0" err="1" smtClean="0"/>
              <a:t>Ekologi</a:t>
            </a:r>
            <a:r>
              <a:rPr lang="en-US" dirty="0" smtClean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ekologi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.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ekologi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Ernest Haeckel (</a:t>
            </a:r>
            <a:r>
              <a:rPr lang="en-US" dirty="0" err="1"/>
              <a:t>zoologiwan</a:t>
            </a:r>
            <a:r>
              <a:rPr lang="en-US" dirty="0"/>
              <a:t> </a:t>
            </a:r>
            <a:r>
              <a:rPr lang="en-US" dirty="0" err="1"/>
              <a:t>Jerman</a:t>
            </a:r>
            <a:r>
              <a:rPr lang="en-US" dirty="0"/>
              <a:t>, 1834-1914).</a:t>
            </a:r>
          </a:p>
          <a:p>
            <a:r>
              <a:rPr lang="en-US" dirty="0" err="1" smtClean="0"/>
              <a:t>Ekologi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lain,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kimia</a:t>
            </a:r>
            <a:r>
              <a:rPr lang="en-US" dirty="0"/>
              <a:t>, </a:t>
            </a:r>
            <a:r>
              <a:rPr lang="en-US" dirty="0" err="1"/>
              <a:t>fisika</a:t>
            </a:r>
            <a:r>
              <a:rPr lang="en-US" dirty="0"/>
              <a:t>, </a:t>
            </a:r>
            <a:r>
              <a:rPr lang="en-US" dirty="0" err="1"/>
              <a:t>geologi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klimatologi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pembahasannya</a:t>
            </a:r>
            <a:r>
              <a:rPr lang="en-US" dirty="0"/>
              <a:t>.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ekologi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perkebunan</a:t>
            </a:r>
            <a:r>
              <a:rPr lang="en-US" dirty="0"/>
              <a:t> di </a:t>
            </a:r>
            <a:r>
              <a:rPr lang="en-US" dirty="0" err="1"/>
              <a:t>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hama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. </a:t>
            </a:r>
          </a:p>
          <a:p>
            <a:r>
              <a:rPr lang="en-US" dirty="0" err="1" smtClean="0"/>
              <a:t>Ekologi</a:t>
            </a:r>
            <a:r>
              <a:rPr lang="en-US" dirty="0" smtClean="0"/>
              <a:t> </a:t>
            </a:r>
            <a:r>
              <a:rPr lang="en-US" dirty="0" err="1"/>
              <a:t>berkepentingan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menyelidiki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lingkungannya</a:t>
            </a:r>
            <a:r>
              <a:rPr lang="en-US" dirty="0"/>
              <a:t>.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timbal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ekologi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rnenyeluruh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komponen-kornponen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ekologi</a:t>
            </a:r>
            <a:r>
              <a:rPr lang="en-US" dirty="0"/>
              <a:t> </a:t>
            </a:r>
            <a:r>
              <a:rPr lang="en-US" dirty="0" err="1"/>
              <a:t>berkisar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, </a:t>
            </a:r>
            <a:r>
              <a:rPr lang="en-US" dirty="0" err="1"/>
              <a:t>komunitas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3447"/>
            <a:ext cx="10515600" cy="685801"/>
          </a:xfrm>
        </p:spPr>
        <p:txBody>
          <a:bodyPr>
            <a:noAutofit/>
          </a:bodyPr>
          <a:lstStyle/>
          <a:p>
            <a:pPr algn="r"/>
            <a:r>
              <a:rPr lang="en-US" sz="2800" b="1" dirty="0" err="1">
                <a:solidFill>
                  <a:srgbClr val="FF0000"/>
                </a:solidFill>
              </a:rPr>
              <a:t>Beberapa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pengertian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tentang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ekologi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menurut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beberapa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ahli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6" y="847167"/>
            <a:ext cx="11896164" cy="584947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Edward </a:t>
            </a:r>
            <a:r>
              <a:rPr lang="en-US" sz="2400" dirty="0"/>
              <a:t>S. Rogers</a:t>
            </a:r>
          </a:p>
          <a:p>
            <a:pPr marL="0" indent="0">
              <a:buNone/>
            </a:pPr>
            <a:r>
              <a:rPr lang="en-US" sz="2400" i="1" dirty="0"/>
              <a:t>Ecology is of the study of relationship between organism and their environment.</a:t>
            </a:r>
            <a:endParaRPr lang="en-US" sz="2400" dirty="0"/>
          </a:p>
          <a:p>
            <a:r>
              <a:rPr lang="en-US" sz="2400" dirty="0" err="1" smtClean="0"/>
              <a:t>Fuad</a:t>
            </a:r>
            <a:r>
              <a:rPr lang="en-US" sz="2400" dirty="0" smtClean="0"/>
              <a:t> </a:t>
            </a:r>
            <a:r>
              <a:rPr lang="en-US" sz="2400" dirty="0" err="1"/>
              <a:t>Amsyari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Ekologi</a:t>
            </a:r>
            <a:r>
              <a:rPr lang="en-US" sz="2400" dirty="0"/>
              <a:t> </a:t>
            </a:r>
            <a:r>
              <a:rPr lang="en-US" sz="2400" dirty="0" err="1"/>
              <a:t>ialah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yang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organisme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yang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organism – organism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lingkungannya</a:t>
            </a:r>
            <a:r>
              <a:rPr lang="en-US" sz="2400" dirty="0"/>
              <a:t>.</a:t>
            </a:r>
          </a:p>
          <a:p>
            <a:r>
              <a:rPr lang="en-US" sz="2400" dirty="0" err="1" smtClean="0"/>
              <a:t>Prajudi</a:t>
            </a:r>
            <a:r>
              <a:rPr lang="en-US" sz="2400" dirty="0" smtClean="0"/>
              <a:t> </a:t>
            </a:r>
            <a:r>
              <a:rPr lang="en-US" sz="2400" dirty="0" err="1"/>
              <a:t>Atmosudirjo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Ekologi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tata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total (</a:t>
            </a:r>
            <a:r>
              <a:rPr lang="en-US" sz="2400" dirty="0" err="1"/>
              <a:t>menyeluruh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mutual (</a:t>
            </a:r>
            <a:r>
              <a:rPr lang="en-US" sz="2400" dirty="0" err="1"/>
              <a:t>timbal-balik</a:t>
            </a:r>
            <a:r>
              <a:rPr lang="en-US" sz="2400" dirty="0"/>
              <a:t>)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orgaisme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sekelilingya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H</a:t>
            </a:r>
            <a:r>
              <a:rPr lang="en-US" sz="2400" dirty="0"/>
              <a:t>. </a:t>
            </a:r>
            <a:r>
              <a:rPr lang="en-US" sz="2400" dirty="0" err="1"/>
              <a:t>Sitanggang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Ekologi</a:t>
            </a:r>
            <a:r>
              <a:rPr lang="en-US" sz="2400" dirty="0"/>
              <a:t> </a:t>
            </a:r>
            <a:r>
              <a:rPr lang="en-US" sz="2400" dirty="0" err="1"/>
              <a:t>ialah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yang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- </a:t>
            </a:r>
            <a:r>
              <a:rPr lang="en-US" sz="2400" dirty="0" err="1"/>
              <a:t>faktornya</a:t>
            </a:r>
            <a:r>
              <a:rPr lang="en-US" sz="2400" dirty="0"/>
              <a:t>,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–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selamanya,serta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denganlingkungannya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984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24" y="147917"/>
            <a:ext cx="11887200" cy="66159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err="1"/>
              <a:t>Klasifikasi</a:t>
            </a:r>
            <a:r>
              <a:rPr lang="en-US" sz="4000" dirty="0"/>
              <a:t> </a:t>
            </a:r>
            <a:r>
              <a:rPr lang="en-US" sz="4000" dirty="0" err="1"/>
              <a:t>Lingkungan</a:t>
            </a:r>
            <a:endParaRPr lang="en-US" sz="4000" dirty="0"/>
          </a:p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Fuad</a:t>
            </a:r>
            <a:r>
              <a:rPr lang="en-US" dirty="0"/>
              <a:t> </a:t>
            </a:r>
            <a:r>
              <a:rPr lang="en-US" dirty="0" err="1"/>
              <a:t>Amsyari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:</a:t>
            </a:r>
          </a:p>
          <a:p>
            <a:pPr marL="282575" lvl="0" indent="-282575">
              <a:buNone/>
            </a:pPr>
            <a:r>
              <a:rPr lang="en-US" dirty="0" smtClean="0"/>
              <a:t>1)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/>
              <a:t>Fisik</a:t>
            </a:r>
            <a:r>
              <a:rPr lang="en-US" dirty="0"/>
              <a:t> (physical environment),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disekitar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yang </a:t>
            </a:r>
            <a:r>
              <a:rPr lang="en-US" dirty="0" err="1"/>
              <a:t>berbentuk</a:t>
            </a:r>
            <a:r>
              <a:rPr lang="en-US" dirty="0"/>
              <a:t> “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” </a:t>
            </a:r>
            <a:r>
              <a:rPr lang="en-US" dirty="0" err="1"/>
              <a:t>seperti</a:t>
            </a:r>
            <a:r>
              <a:rPr lang="en-US" dirty="0"/>
              <a:t> : </a:t>
            </a:r>
            <a:r>
              <a:rPr lang="en-US" dirty="0" err="1"/>
              <a:t>rumah,kendaraan</a:t>
            </a:r>
            <a:r>
              <a:rPr lang="en-US" dirty="0"/>
              <a:t>, </a:t>
            </a:r>
            <a:r>
              <a:rPr lang="en-US" dirty="0" err="1"/>
              <a:t>gunung</a:t>
            </a:r>
            <a:r>
              <a:rPr lang="en-US" dirty="0"/>
              <a:t>, </a:t>
            </a:r>
            <a:r>
              <a:rPr lang="en-US" dirty="0" err="1"/>
              <a:t>air,sinar</a:t>
            </a:r>
            <a:r>
              <a:rPr lang="en-US" dirty="0"/>
              <a:t> </a:t>
            </a:r>
            <a:r>
              <a:rPr lang="en-US" dirty="0" err="1"/>
              <a:t>matahari,dll</a:t>
            </a:r>
            <a:endParaRPr lang="en-US" dirty="0"/>
          </a:p>
          <a:p>
            <a:pPr marL="282575" lvl="0" indent="-282575">
              <a:buNone/>
            </a:pPr>
            <a:r>
              <a:rPr lang="en-US" dirty="0" smtClean="0"/>
              <a:t>2) </a:t>
            </a:r>
            <a:r>
              <a:rPr lang="en-US" dirty="0" err="1" smtClean="0"/>
              <a:t>Lingkungn</a:t>
            </a:r>
            <a:r>
              <a:rPr lang="en-US" dirty="0" smtClean="0"/>
              <a:t> </a:t>
            </a:r>
            <a:r>
              <a:rPr lang="en-US" dirty="0" err="1"/>
              <a:t>Biologis</a:t>
            </a:r>
            <a:r>
              <a:rPr lang="en-US" dirty="0"/>
              <a:t> (biological environment), </a:t>
            </a:r>
            <a:r>
              <a:rPr lang="en-US" dirty="0" err="1"/>
              <a:t>yaitusegala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yangberada</a:t>
            </a:r>
            <a:r>
              <a:rPr lang="en-US" dirty="0"/>
              <a:t>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organism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binatang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– </a:t>
            </a:r>
            <a:r>
              <a:rPr lang="en-US" dirty="0" err="1"/>
              <a:t>tumbuhan</a:t>
            </a:r>
            <a:r>
              <a:rPr lang="en-US" dirty="0"/>
              <a:t>.</a:t>
            </a:r>
          </a:p>
          <a:p>
            <a:pPr marL="282575" lvl="0" indent="-282575">
              <a:buNone/>
            </a:pPr>
            <a:r>
              <a:rPr lang="en-US" dirty="0" smtClean="0"/>
              <a:t>3)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/>
              <a:t>Sosial</a:t>
            </a:r>
            <a:r>
              <a:rPr lang="en-US" dirty="0"/>
              <a:t> (social environment),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– </a:t>
            </a:r>
            <a:r>
              <a:rPr lang="en-US" dirty="0" err="1"/>
              <a:t>manusia</a:t>
            </a:r>
            <a:r>
              <a:rPr lang="en-US" dirty="0"/>
              <a:t> lain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sekitarnya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tetangga</a:t>
            </a:r>
            <a:r>
              <a:rPr lang="en-US" dirty="0"/>
              <a:t>, </a:t>
            </a:r>
            <a:r>
              <a:rPr lang="en-US" dirty="0" err="1"/>
              <a:t>teman</a:t>
            </a:r>
            <a:r>
              <a:rPr lang="en-US" dirty="0"/>
              <a:t>- </a:t>
            </a:r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orang lain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kenal</a:t>
            </a:r>
            <a:r>
              <a:rPr lang="en-US" dirty="0" smtClean="0"/>
              <a:t>.</a:t>
            </a:r>
          </a:p>
          <a:p>
            <a:pPr marL="282575" lvl="0" indent="-282575">
              <a:buNone/>
            </a:pPr>
            <a:endParaRPr lang="en-US" dirty="0"/>
          </a:p>
          <a:p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ekologis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yang </a:t>
            </a:r>
            <a:r>
              <a:rPr lang="en-US" dirty="0" err="1"/>
              <a:t>harmonis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energy </a:t>
            </a:r>
            <a:r>
              <a:rPr lang="en-US" dirty="0" err="1"/>
              <a:t>kehidupan</a:t>
            </a:r>
            <a:r>
              <a:rPr lang="en-US" dirty="0"/>
              <a:t>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–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dipisahkan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system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ekosistem</a:t>
            </a:r>
            <a:r>
              <a:rPr lang="en-US" dirty="0"/>
              <a:t>.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-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Ekosistem</a:t>
            </a:r>
            <a:endParaRPr lang="en-US" dirty="0"/>
          </a:p>
          <a:p>
            <a:pPr marL="282575" lvl="0" indent="-282575">
              <a:buNone/>
            </a:pPr>
            <a:r>
              <a:rPr lang="en-US" dirty="0" smtClean="0"/>
              <a:t>a) </a:t>
            </a:r>
            <a:r>
              <a:rPr lang="en-US" dirty="0" err="1" smtClean="0"/>
              <a:t>Ekosistem</a:t>
            </a:r>
            <a:r>
              <a:rPr lang="en-US" dirty="0" smtClean="0"/>
              <a:t> </a:t>
            </a:r>
            <a:r>
              <a:rPr lang="en-US" dirty="0" err="1"/>
              <a:t>Alamiah</a:t>
            </a:r>
            <a:r>
              <a:rPr lang="en-US" dirty="0"/>
              <a:t> (natural ecosystem),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proses </a:t>
            </a:r>
            <a:r>
              <a:rPr lang="en-US" dirty="0" err="1"/>
              <a:t>kehidupan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di </a:t>
            </a:r>
            <a:r>
              <a:rPr lang="en-US" dirty="0" err="1"/>
              <a:t>hutan</a:t>
            </a:r>
            <a:r>
              <a:rPr lang="en-US" dirty="0"/>
              <a:t> –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belantara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di </a:t>
            </a:r>
            <a:r>
              <a:rPr lang="en-US" dirty="0" err="1"/>
              <a:t>lautan</a:t>
            </a:r>
            <a:r>
              <a:rPr lang="en-US" dirty="0"/>
              <a:t> – </a:t>
            </a:r>
            <a:r>
              <a:rPr lang="en-US" dirty="0" err="1"/>
              <a:t>lautan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–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kutub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 smtClean="0"/>
              <a:t>kesana</a:t>
            </a:r>
            <a:r>
              <a:rPr lang="en-US" dirty="0" smtClean="0"/>
              <a:t>.</a:t>
            </a:r>
          </a:p>
          <a:p>
            <a:pPr marL="282575" lvl="0" indent="-282575">
              <a:buNone/>
            </a:pPr>
            <a:r>
              <a:rPr lang="en-US" dirty="0" smtClean="0"/>
              <a:t>b) </a:t>
            </a:r>
            <a:r>
              <a:rPr lang="en-US" dirty="0" err="1" smtClean="0"/>
              <a:t>Ekosistem</a:t>
            </a:r>
            <a:r>
              <a:rPr lang="en-US" dirty="0" smtClean="0"/>
              <a:t> </a:t>
            </a:r>
            <a:r>
              <a:rPr lang="en-US" dirty="0" err="1"/>
              <a:t>Buatan</a:t>
            </a:r>
            <a:r>
              <a:rPr lang="en-US" dirty="0"/>
              <a:t> (artificial ecosystem),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hasikerja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ecosystemnya</a:t>
            </a:r>
            <a:r>
              <a:rPr lang="en-US" dirty="0"/>
              <a:t>, </a:t>
            </a:r>
            <a:r>
              <a:rPr lang="en-US" dirty="0" err="1"/>
              <a:t>sehubungan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–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sekitarnya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48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46" y="179294"/>
            <a:ext cx="8596668" cy="69476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PENGERTIAN ILMU PEMERINTAHAN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88" y="874059"/>
            <a:ext cx="11577918" cy="5674659"/>
          </a:xfrm>
        </p:spPr>
        <p:txBody>
          <a:bodyPr>
            <a:normAutofit/>
          </a:bodyPr>
          <a:lstStyle/>
          <a:p>
            <a:r>
              <a:rPr lang="en-US" dirty="0" smtClean="0"/>
              <a:t>MacIver;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Negara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diperintah</a:t>
            </a:r>
            <a:r>
              <a:rPr lang="en-US" dirty="0"/>
              <a:t>,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,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, </a:t>
            </a:r>
            <a:r>
              <a:rPr lang="en-US" dirty="0" err="1"/>
              <a:t>fungsi-fungsi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Bayu</a:t>
            </a:r>
            <a:r>
              <a:rPr lang="en-US" dirty="0" smtClean="0"/>
              <a:t> </a:t>
            </a:r>
            <a:r>
              <a:rPr lang="en-US" dirty="0" err="1" smtClean="0"/>
              <a:t>Suryaningrat</a:t>
            </a:r>
            <a:r>
              <a:rPr lang="en-US" dirty="0" smtClean="0"/>
              <a:t>;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kemakmuran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kebahagiaan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kebijaksanaan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usahanya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forma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. </a:t>
            </a:r>
          </a:p>
          <a:p>
            <a:r>
              <a:rPr lang="en-US" dirty="0" err="1"/>
              <a:t>Taliziduhu</a:t>
            </a:r>
            <a:r>
              <a:rPr lang="en-US" dirty="0"/>
              <a:t> </a:t>
            </a:r>
            <a:r>
              <a:rPr lang="en-US" dirty="0" err="1" smtClean="0"/>
              <a:t>Ndaha</a:t>
            </a:r>
            <a:r>
              <a:rPr lang="en-US" dirty="0" smtClean="0"/>
              <a:t>;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orang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public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(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 smtClean="0"/>
              <a:t>.. </a:t>
            </a:r>
            <a:endParaRPr lang="en-US" dirty="0"/>
          </a:p>
          <a:p>
            <a:r>
              <a:rPr lang="en-US" dirty="0" err="1"/>
              <a:t>Inu</a:t>
            </a:r>
            <a:r>
              <a:rPr lang="en-US" dirty="0"/>
              <a:t> </a:t>
            </a:r>
            <a:r>
              <a:rPr lang="en-US" dirty="0" err="1"/>
              <a:t>Kencana</a:t>
            </a:r>
            <a:r>
              <a:rPr lang="en-US" dirty="0"/>
              <a:t> </a:t>
            </a:r>
            <a:r>
              <a:rPr lang="en-US" dirty="0" err="1" smtClean="0"/>
              <a:t>Syafiie</a:t>
            </a:r>
            <a:r>
              <a:rPr lang="en-US" dirty="0" smtClean="0"/>
              <a:t>;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pengurusan</a:t>
            </a:r>
            <a:r>
              <a:rPr lang="en-US" dirty="0"/>
              <a:t> (</a:t>
            </a:r>
            <a:r>
              <a:rPr lang="en-US" dirty="0" err="1"/>
              <a:t>eksekutif</a:t>
            </a:r>
            <a:r>
              <a:rPr lang="en-US" dirty="0"/>
              <a:t>), </a:t>
            </a:r>
            <a:r>
              <a:rPr lang="en-US" dirty="0" err="1"/>
              <a:t>pengaturan</a:t>
            </a:r>
            <a:r>
              <a:rPr lang="en-US" dirty="0"/>
              <a:t> (</a:t>
            </a:r>
            <a:r>
              <a:rPr lang="en-US" dirty="0" err="1"/>
              <a:t>legislatif</a:t>
            </a:r>
            <a:r>
              <a:rPr lang="en-US" dirty="0"/>
              <a:t>), </a:t>
            </a:r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(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pemerintahnya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forma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endParaRPr lang="en-US" dirty="0"/>
          </a:p>
          <a:p>
            <a:r>
              <a:rPr lang="en-US" dirty="0" err="1" smtClean="0"/>
              <a:t>Taliziduhu</a:t>
            </a:r>
            <a:r>
              <a:rPr lang="en-US" dirty="0" smtClean="0"/>
              <a:t> </a:t>
            </a:r>
            <a:r>
              <a:rPr lang="en-US" dirty="0" err="1" smtClean="0"/>
              <a:t>Ndraha</a:t>
            </a:r>
            <a:r>
              <a:rPr lang="en-US" dirty="0" smtClean="0"/>
              <a:t>;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diperintah</a:t>
            </a:r>
            <a:r>
              <a:rPr lang="en-US" dirty="0"/>
              <a:t> (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2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334" y="179294"/>
            <a:ext cx="8596668" cy="856130"/>
          </a:xfrm>
        </p:spPr>
        <p:txBody>
          <a:bodyPr>
            <a:normAutofit/>
          </a:bodyPr>
          <a:lstStyle/>
          <a:p>
            <a:pPr algn="r"/>
            <a:r>
              <a:rPr lang="fi-FI" sz="2800" b="1" dirty="0">
                <a:solidFill>
                  <a:srgbClr val="FF0000"/>
                </a:solidFill>
              </a:rPr>
              <a:t>PENGERTIAN EKOLOGI </a:t>
            </a:r>
            <a:r>
              <a:rPr lang="fi-FI" sz="2800" b="1" dirty="0" smtClean="0">
                <a:solidFill>
                  <a:srgbClr val="FF0000"/>
                </a:solidFill>
              </a:rPr>
              <a:t>PEMERINTAHAN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687" y="1035424"/>
            <a:ext cx="11707407" cy="5593976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Ekologi</a:t>
            </a:r>
            <a:r>
              <a:rPr lang="en-US" sz="2800" dirty="0" smtClean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 </a:t>
            </a:r>
            <a:r>
              <a:rPr lang="en-US" sz="2800" dirty="0" err="1"/>
              <a:t>ialah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yang </a:t>
            </a:r>
            <a:r>
              <a:rPr lang="en-US" sz="2800" dirty="0" err="1"/>
              <a:t>memepelajari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proses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pengaruh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normatif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total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timbal</a:t>
            </a:r>
            <a:r>
              <a:rPr lang="en-US" sz="2800" dirty="0"/>
              <a:t> </a:t>
            </a:r>
            <a:r>
              <a:rPr lang="en-US" sz="2800" dirty="0" err="1"/>
              <a:t>balik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lembaga</a:t>
            </a:r>
            <a:r>
              <a:rPr lang="en-US" sz="2800" dirty="0"/>
              <a:t> </a:t>
            </a:r>
            <a:r>
              <a:rPr lang="en-US" sz="2800" dirty="0" err="1"/>
              <a:t>lembaga</a:t>
            </a:r>
            <a:r>
              <a:rPr lang="en-US" sz="2800" dirty="0"/>
              <a:t> </a:t>
            </a:r>
            <a:r>
              <a:rPr lang="en-US" sz="2800" dirty="0" err="1"/>
              <a:t>tertinggi</a:t>
            </a:r>
            <a:r>
              <a:rPr lang="en-US" sz="2800" dirty="0"/>
              <a:t>/</a:t>
            </a:r>
            <a:r>
              <a:rPr lang="en-US" sz="2800" dirty="0" err="1"/>
              <a:t>tinggi</a:t>
            </a:r>
            <a:r>
              <a:rPr lang="en-US" sz="2800" dirty="0"/>
              <a:t> Negara,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, </a:t>
            </a:r>
            <a:r>
              <a:rPr lang="en-US" sz="2800" dirty="0" err="1"/>
              <a:t>secara</a:t>
            </a:r>
            <a:r>
              <a:rPr lang="en-US" sz="2800" dirty="0"/>
              <a:t> vertical/horizontal,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masyarakatnya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pemerintahan</a:t>
            </a:r>
            <a:r>
              <a:rPr lang="en-US" sz="2800" dirty="0" smtClean="0"/>
              <a:t>,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Nugroho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1) </a:t>
            </a:r>
            <a:r>
              <a:rPr lang="en-US" sz="2800" dirty="0" err="1" smtClean="0"/>
              <a:t>Pelayanan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2) </a:t>
            </a:r>
            <a:r>
              <a:rPr lang="en-US" sz="2800" dirty="0" err="1" smtClean="0"/>
              <a:t>Pemberdayaan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3) Pembangunan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359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047" y="201707"/>
            <a:ext cx="11658600" cy="6521822"/>
          </a:xfrm>
        </p:spPr>
        <p:txBody>
          <a:bodyPr>
            <a:normAutofit/>
          </a:bodyPr>
          <a:lstStyle/>
          <a:p>
            <a:r>
              <a:rPr lang="en-US" sz="2000" dirty="0"/>
              <a:t>Wilson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Goodnow</a:t>
            </a:r>
            <a:r>
              <a:rPr lang="en-US" sz="2000" dirty="0"/>
              <a:t>; </a:t>
            </a:r>
            <a:r>
              <a:rPr lang="en-US" sz="2000" dirty="0" err="1"/>
              <a:t>pemerintahan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pokok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;</a:t>
            </a:r>
          </a:p>
          <a:p>
            <a:pPr marL="0" lvl="0" indent="0">
              <a:buNone/>
            </a:pPr>
            <a:r>
              <a:rPr lang="en-US" sz="2000" dirty="0"/>
              <a:t>1) </a:t>
            </a:r>
            <a:r>
              <a:rPr lang="en-US" sz="2000" dirty="0" err="1"/>
              <a:t>Politik</a:t>
            </a:r>
            <a:r>
              <a:rPr lang="en-US" sz="2000" dirty="0"/>
              <a:t>, </a:t>
            </a:r>
            <a:r>
              <a:rPr lang="en-US" sz="2000" dirty="0" err="1"/>
              <a:t>segala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yang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pernyataan</a:t>
            </a:r>
            <a:r>
              <a:rPr lang="en-US" sz="2000" dirty="0"/>
              <a:t> </a:t>
            </a:r>
            <a:r>
              <a:rPr lang="en-US" sz="2000" dirty="0" err="1"/>
              <a:t>kehendak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Negara(</a:t>
            </a:r>
            <a:r>
              <a:rPr lang="en-US" sz="2000" dirty="0" err="1"/>
              <a:t>Legislatif</a:t>
            </a:r>
            <a:r>
              <a:rPr lang="en-US" sz="2000" dirty="0"/>
              <a:t>).</a:t>
            </a:r>
          </a:p>
          <a:p>
            <a:pPr marL="0" lvl="0" indent="0">
              <a:buNone/>
            </a:pPr>
            <a:r>
              <a:rPr lang="en-US" sz="2000" dirty="0"/>
              <a:t>2) </a:t>
            </a:r>
            <a:r>
              <a:rPr lang="en-US" sz="2000" dirty="0" err="1"/>
              <a:t>Pemerintahan</a:t>
            </a:r>
            <a:r>
              <a:rPr lang="en-US" sz="2000" dirty="0"/>
              <a:t>, </a:t>
            </a:r>
            <a:r>
              <a:rPr lang="en-US" sz="2000" dirty="0" err="1"/>
              <a:t>segala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yang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pelaksanaan</a:t>
            </a:r>
            <a:r>
              <a:rPr lang="en-US" sz="2000" dirty="0"/>
              <a:t> </a:t>
            </a:r>
            <a:r>
              <a:rPr lang="en-US" sz="2000" dirty="0" err="1"/>
              <a:t>kehendak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(</a:t>
            </a:r>
            <a:r>
              <a:rPr lang="en-US" sz="2000" dirty="0" err="1"/>
              <a:t>Eksekutif</a:t>
            </a:r>
            <a:r>
              <a:rPr lang="en-US" sz="2000" dirty="0" smtClean="0"/>
              <a:t>).</a:t>
            </a:r>
          </a:p>
          <a:p>
            <a:pPr marL="0" lvl="0" indent="0">
              <a:buNone/>
            </a:pPr>
            <a:endParaRPr lang="en-US" sz="2000" dirty="0"/>
          </a:p>
          <a:p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boleh</a:t>
            </a:r>
            <a:r>
              <a:rPr lang="en-US" sz="2000" dirty="0"/>
              <a:t> </a:t>
            </a:r>
            <a:r>
              <a:rPr lang="en-US" sz="2000" dirty="0" err="1"/>
              <a:t>dipisahkan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paksa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Keduanya</a:t>
            </a:r>
            <a:r>
              <a:rPr lang="en-US" sz="2000" dirty="0" smtClean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yang integral </a:t>
            </a:r>
            <a:r>
              <a:rPr lang="en-US" sz="2000" dirty="0" err="1"/>
              <a:t>dan</a:t>
            </a:r>
            <a:r>
              <a:rPr lang="en-US" sz="2000" dirty="0"/>
              <a:t> independent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proses </a:t>
            </a:r>
            <a:r>
              <a:rPr lang="en-US" sz="2000" dirty="0" err="1"/>
              <a:t>pemerintahan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Asas</a:t>
            </a:r>
            <a:r>
              <a:rPr lang="en-US" sz="2000" dirty="0" smtClean="0"/>
              <a:t> </a:t>
            </a:r>
            <a:r>
              <a:rPr lang="en-US" sz="2000" dirty="0" err="1"/>
              <a:t>pembagian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hanyalah</a:t>
            </a:r>
            <a:r>
              <a:rPr lang="en-US" sz="2000" dirty="0"/>
              <a:t> </a:t>
            </a:r>
            <a:r>
              <a:rPr lang="en-US" sz="2000" dirty="0" err="1"/>
              <a:t>berarti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golongan</a:t>
            </a:r>
            <a:r>
              <a:rPr lang="en-US" sz="2000" dirty="0"/>
              <a:t> </a:t>
            </a:r>
            <a:r>
              <a:rPr lang="en-US" sz="2000" dirty="0" err="1"/>
              <a:t>politisi</a:t>
            </a:r>
            <a:r>
              <a:rPr lang="en-US" sz="2000" dirty="0"/>
              <a:t> </a:t>
            </a:r>
            <a:r>
              <a:rPr lang="en-US" sz="2000" dirty="0" err="1"/>
              <a:t>mengkhususkan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soal-soal</a:t>
            </a:r>
            <a:r>
              <a:rPr lang="en-US" sz="2000" dirty="0"/>
              <a:t> </a:t>
            </a:r>
            <a:r>
              <a:rPr lang="en-US" sz="2000" dirty="0" err="1"/>
              <a:t>pembuatan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dirty="0" err="1"/>
              <a:t>golongn</a:t>
            </a:r>
            <a:r>
              <a:rPr lang="en-US" sz="2000" dirty="0"/>
              <a:t> </a:t>
            </a:r>
            <a:r>
              <a:rPr lang="en-US" sz="2000" dirty="0" err="1"/>
              <a:t>pemerintahan</a:t>
            </a:r>
            <a:r>
              <a:rPr lang="en-US" sz="2000" dirty="0"/>
              <a:t> </a:t>
            </a:r>
            <a:r>
              <a:rPr lang="en-US" sz="2000" dirty="0" err="1"/>
              <a:t>mengkhususkan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pemerintahan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Ekologi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pemerintahan</a:t>
            </a:r>
            <a:r>
              <a:rPr lang="en-US" sz="2000" dirty="0"/>
              <a:t> , </a:t>
            </a:r>
            <a:r>
              <a:rPr lang="en-US" sz="2000" dirty="0" err="1"/>
              <a:t>pertama</a:t>
            </a:r>
            <a:r>
              <a:rPr lang="en-US" sz="2000" dirty="0"/>
              <a:t>-tama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diperhatikan</a:t>
            </a:r>
            <a:r>
              <a:rPr lang="en-US" sz="2000" dirty="0"/>
              <a:t> </a:t>
            </a:r>
            <a:r>
              <a:rPr lang="en-US" sz="2000" dirty="0" err="1"/>
              <a:t>tinjauan</a:t>
            </a:r>
            <a:r>
              <a:rPr lang="en-US" sz="2000" dirty="0"/>
              <a:t> </a:t>
            </a:r>
            <a:r>
              <a:rPr lang="en-US" sz="2000" dirty="0" err="1"/>
              <a:t>ekologisnya</a:t>
            </a:r>
            <a:r>
              <a:rPr lang="en-US" sz="2000" dirty="0"/>
              <a:t>, yang </a:t>
            </a:r>
            <a:r>
              <a:rPr lang="en-US" sz="2000" dirty="0" err="1"/>
              <a:t>menghitungkan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system yang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input, proses, output </a:t>
            </a:r>
            <a:r>
              <a:rPr lang="en-US" sz="2000" dirty="0" err="1"/>
              <a:t>dan</a:t>
            </a:r>
            <a:r>
              <a:rPr lang="en-US" sz="2000" dirty="0"/>
              <a:t> feedback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umpan</a:t>
            </a:r>
            <a:r>
              <a:rPr lang="en-US" sz="2000" dirty="0"/>
              <a:t> </a:t>
            </a:r>
            <a:r>
              <a:rPr lang="en-US" sz="2000" dirty="0" err="1"/>
              <a:t>balik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/>
              <a:t>suatu</a:t>
            </a:r>
            <a:r>
              <a:rPr lang="en-US" sz="2000" dirty="0"/>
              <a:t> system </a:t>
            </a:r>
            <a:r>
              <a:rPr lang="en-US" sz="2000" dirty="0" err="1"/>
              <a:t>pemerintahan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, </a:t>
            </a:r>
            <a:r>
              <a:rPr lang="en-US" sz="2000" dirty="0" err="1"/>
              <a:t>masukan-masukan</a:t>
            </a:r>
            <a:r>
              <a:rPr lang="en-US" sz="2000" dirty="0"/>
              <a:t>, proses-proses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keluaran-keluaran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umpan</a:t>
            </a:r>
            <a:r>
              <a:rPr lang="en-US" sz="2000" dirty="0"/>
              <a:t> </a:t>
            </a:r>
            <a:r>
              <a:rPr lang="en-US" sz="2000" dirty="0" err="1"/>
              <a:t>balik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reaksi</a:t>
            </a:r>
            <a:r>
              <a:rPr lang="en-US" sz="2000" dirty="0"/>
              <a:t> input </a:t>
            </a:r>
            <a:r>
              <a:rPr lang="en-US" sz="2000" dirty="0" err="1"/>
              <a:t>dan</a:t>
            </a:r>
            <a:r>
              <a:rPr lang="en-US" sz="2000" dirty="0"/>
              <a:t> proses </a:t>
            </a:r>
            <a:r>
              <a:rPr lang="en-US" sz="2000" dirty="0" err="1"/>
              <a:t>tersebut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6159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0463" y="3366247"/>
            <a:ext cx="5346948" cy="1320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HATUR NUHUN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816757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966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PowerPoint Presentation</vt:lpstr>
      <vt:lpstr>PENGERTIAN EKOLOGI</vt:lpstr>
      <vt:lpstr>Beberapa pengertian tentang ekologi menurut beberapa ahli :</vt:lpstr>
      <vt:lpstr>PowerPoint Presentation</vt:lpstr>
      <vt:lpstr>PENGERTIAN ILMU PEMERINTAHAN</vt:lpstr>
      <vt:lpstr>PENGERTIAN EKOLOGI PEMERINTAHAN</vt:lpstr>
      <vt:lpstr>PowerPoint Presentation</vt:lpstr>
      <vt:lpstr>HATUR NUHUN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V5V5Aspire</dc:creator>
  <cp:lastModifiedBy>V5V5Aspire</cp:lastModifiedBy>
  <cp:revision>14</cp:revision>
  <dcterms:created xsi:type="dcterms:W3CDTF">2015-03-05T08:53:33Z</dcterms:created>
  <dcterms:modified xsi:type="dcterms:W3CDTF">2015-03-05T09:30:15Z</dcterms:modified>
</cp:coreProperties>
</file>