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18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pPr/>
              <a:t>10/30/2013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pPr/>
              <a:t>10/30/2013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DD0FD-55B0-48C4-8AF2-8A69533EDFC3}"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pPr/>
              <a:t>10/30/2013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DD0FD-55B0-48C4-8AF2-8A69533EDFC3}"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pPr/>
              <a:t>10/30/2013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pPr/>
              <a:t>10/30/2013</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System Controlling and Information Management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30632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Information Professionals</a:t>
            </a:r>
          </a:p>
          <a:p>
            <a:r>
              <a:rPr lang="en-US" dirty="0" smtClean="0"/>
              <a:t>Information Analyst</a:t>
            </a:r>
          </a:p>
          <a:p>
            <a:r>
              <a:rPr lang="en-US" dirty="0" smtClean="0"/>
              <a:t>Strategists</a:t>
            </a:r>
          </a:p>
          <a:p>
            <a:r>
              <a:rPr lang="en-US" dirty="0" smtClean="0"/>
              <a:t>Information Owner</a:t>
            </a:r>
            <a:endParaRPr lang="en-US" dirty="0"/>
          </a:p>
        </p:txBody>
      </p:sp>
      <p:sp>
        <p:nvSpPr>
          <p:cNvPr id="3" name="Title 2"/>
          <p:cNvSpPr>
            <a:spLocks noGrp="1"/>
          </p:cNvSpPr>
          <p:nvPr>
            <p:ph type="title"/>
          </p:nvPr>
        </p:nvSpPr>
        <p:spPr/>
        <p:txBody>
          <a:bodyPr/>
          <a:lstStyle/>
          <a:p>
            <a:r>
              <a:rPr lang="en-US" sz="4400" dirty="0" smtClean="0"/>
              <a:t>Information Specialization</a:t>
            </a:r>
            <a:endParaRPr lang="en-US" sz="4400" dirty="0"/>
          </a:p>
        </p:txBody>
      </p:sp>
    </p:spTree>
    <p:extLst>
      <p:ext uri="{BB962C8B-B14F-4D97-AF65-F5344CB8AC3E}">
        <p14:creationId xmlns:p14="http://schemas.microsoft.com/office/powerpoint/2010/main" val="2032641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Information Security</a:t>
            </a:r>
          </a:p>
          <a:p>
            <a:r>
              <a:rPr lang="en-US" dirty="0" smtClean="0"/>
              <a:t>Rule of Law Information</a:t>
            </a:r>
          </a:p>
          <a:p>
            <a:r>
              <a:rPr lang="en-US" dirty="0" smtClean="0"/>
              <a:t>Innovation Of Information</a:t>
            </a:r>
            <a:endParaRPr lang="en-US" dirty="0"/>
          </a:p>
        </p:txBody>
      </p:sp>
      <p:sp>
        <p:nvSpPr>
          <p:cNvPr id="3" name="Title 2"/>
          <p:cNvSpPr>
            <a:spLocks noGrp="1"/>
          </p:cNvSpPr>
          <p:nvPr>
            <p:ph type="title"/>
          </p:nvPr>
        </p:nvSpPr>
        <p:spPr/>
        <p:txBody>
          <a:bodyPr/>
          <a:lstStyle/>
          <a:p>
            <a:r>
              <a:rPr lang="en-US" sz="4400" dirty="0" smtClean="0"/>
              <a:t>Knowledge Information Generator</a:t>
            </a:r>
            <a:endParaRPr lang="en-US" sz="4400" dirty="0"/>
          </a:p>
        </p:txBody>
      </p:sp>
    </p:spTree>
    <p:extLst>
      <p:ext uri="{BB962C8B-B14F-4D97-AF65-F5344CB8AC3E}">
        <p14:creationId xmlns:p14="http://schemas.microsoft.com/office/powerpoint/2010/main" val="4027969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Feedback Control (Negative Feedback)</a:t>
            </a:r>
          </a:p>
          <a:p>
            <a:pPr marL="349250" indent="-349250" algn="just">
              <a:buNone/>
            </a:pPr>
            <a:r>
              <a:rPr lang="en-US" dirty="0"/>
              <a:t>	The process of measuring the output of the system is compared to a certain standard system. Where differences occur will be corrected to improve the system further input.</a:t>
            </a:r>
          </a:p>
        </p:txBody>
      </p:sp>
      <p:sp>
        <p:nvSpPr>
          <p:cNvPr id="3" name="Title 2"/>
          <p:cNvSpPr>
            <a:spLocks noGrp="1"/>
          </p:cNvSpPr>
          <p:nvPr>
            <p:ph type="title"/>
          </p:nvPr>
        </p:nvSpPr>
        <p:spPr/>
        <p:txBody>
          <a:bodyPr/>
          <a:lstStyle/>
          <a:p>
            <a:r>
              <a:rPr lang="en-US" dirty="0" smtClean="0"/>
              <a:t>System Controlling</a:t>
            </a:r>
            <a:endParaRPr lang="en-US" dirty="0"/>
          </a:p>
        </p:txBody>
      </p:sp>
    </p:spTree>
    <p:extLst>
      <p:ext uri="{BB962C8B-B14F-4D97-AF65-F5344CB8AC3E}">
        <p14:creationId xmlns:p14="http://schemas.microsoft.com/office/powerpoint/2010/main" val="517822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Feedback Component :</a:t>
            </a:r>
          </a:p>
          <a:p>
            <a:r>
              <a:rPr lang="en-US" dirty="0" smtClean="0"/>
              <a:t>Controlled/Measured from the output</a:t>
            </a:r>
          </a:p>
          <a:p>
            <a:r>
              <a:rPr lang="en-US" dirty="0" smtClean="0"/>
              <a:t>Has Standard to measure output</a:t>
            </a:r>
          </a:p>
          <a:p>
            <a:r>
              <a:rPr lang="en-US" dirty="0"/>
              <a:t>Own / control to compare the results with standard sensor </a:t>
            </a:r>
            <a:r>
              <a:rPr lang="en-US" dirty="0" smtClean="0"/>
              <a:t>size</a:t>
            </a:r>
          </a:p>
          <a:p>
            <a:r>
              <a:rPr lang="en-US" dirty="0"/>
              <a:t>Activating the </a:t>
            </a:r>
            <a:r>
              <a:rPr lang="en-US" dirty="0" smtClean="0"/>
              <a:t>unit </a:t>
            </a:r>
            <a:r>
              <a:rPr lang="en-US" dirty="0"/>
              <a:t>to adjust to the next process</a:t>
            </a:r>
          </a:p>
        </p:txBody>
      </p:sp>
      <p:sp>
        <p:nvSpPr>
          <p:cNvPr id="3" name="Title 2"/>
          <p:cNvSpPr>
            <a:spLocks noGrp="1"/>
          </p:cNvSpPr>
          <p:nvPr>
            <p:ph type="title"/>
          </p:nvPr>
        </p:nvSpPr>
        <p:spPr/>
        <p:txBody>
          <a:bodyPr/>
          <a:lstStyle/>
          <a:p>
            <a:r>
              <a:rPr lang="en-US" dirty="0"/>
              <a:t>System Controlling</a:t>
            </a:r>
          </a:p>
        </p:txBody>
      </p:sp>
    </p:spTree>
    <p:extLst>
      <p:ext uri="{BB962C8B-B14F-4D97-AF65-F5344CB8AC3E}">
        <p14:creationId xmlns:p14="http://schemas.microsoft.com/office/powerpoint/2010/main" val="1393644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Feed Forward </a:t>
            </a:r>
            <a:r>
              <a:rPr lang="en-US" dirty="0" smtClean="0"/>
              <a:t>Control (Positive Feedback)</a:t>
            </a:r>
          </a:p>
          <a:p>
            <a:pPr lvl="1"/>
            <a:r>
              <a:rPr lang="en-US" dirty="0"/>
              <a:t>Positive feedback from the system try to push the process in order to produce results positive feedback</a:t>
            </a:r>
            <a:r>
              <a:rPr lang="en-US" dirty="0" smtClean="0"/>
              <a:t>.</a:t>
            </a:r>
            <a:r>
              <a:rPr lang="en-US" dirty="0"/>
              <a:t/>
            </a:r>
            <a:br>
              <a:rPr lang="en-US" dirty="0"/>
            </a:br>
            <a:endParaRPr lang="en-US" dirty="0" smtClean="0"/>
          </a:p>
          <a:p>
            <a:pPr lvl="1"/>
            <a:r>
              <a:rPr lang="en-US" dirty="0" smtClean="0"/>
              <a:t>So </a:t>
            </a:r>
            <a:r>
              <a:rPr lang="en-US" dirty="0"/>
              <a:t>that output can be generated positive feedback, then the control should not be measured from the output, but measured and controlled process. During the process occurs in the system, always do the observations and quickly overcome when starting any deviation before already fatal on output</a:t>
            </a:r>
            <a:br>
              <a:rPr lang="en-US" dirty="0"/>
            </a:br>
            <a:endParaRPr lang="en-US" dirty="0" smtClean="0"/>
          </a:p>
          <a:p>
            <a:pPr lvl="1" algn="just"/>
            <a:r>
              <a:rPr lang="en-US" dirty="0" smtClean="0"/>
              <a:t>Example</a:t>
            </a:r>
            <a:r>
              <a:rPr lang="en-US" dirty="0"/>
              <a:t>: Cash Flow Planning</a:t>
            </a:r>
          </a:p>
        </p:txBody>
      </p:sp>
      <p:sp>
        <p:nvSpPr>
          <p:cNvPr id="3" name="Title 2"/>
          <p:cNvSpPr>
            <a:spLocks noGrp="1"/>
          </p:cNvSpPr>
          <p:nvPr>
            <p:ph type="title"/>
          </p:nvPr>
        </p:nvSpPr>
        <p:spPr/>
        <p:txBody>
          <a:bodyPr/>
          <a:lstStyle/>
          <a:p>
            <a:r>
              <a:rPr lang="en-US" dirty="0"/>
              <a:t>System Controlling</a:t>
            </a:r>
          </a:p>
        </p:txBody>
      </p:sp>
    </p:spTree>
    <p:extLst>
      <p:ext uri="{BB962C8B-B14F-4D97-AF65-F5344CB8AC3E}">
        <p14:creationId xmlns:p14="http://schemas.microsoft.com/office/powerpoint/2010/main" val="1062149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Prevention </a:t>
            </a:r>
            <a:r>
              <a:rPr lang="en-US" dirty="0" smtClean="0"/>
              <a:t>control</a:t>
            </a:r>
          </a:p>
          <a:p>
            <a:pPr lvl="1"/>
            <a:r>
              <a:rPr lang="en-US" dirty="0"/>
              <a:t>Trying to control the system in advance before the process begins with preventing a detrimental things to get into the system.</a:t>
            </a:r>
            <a:br>
              <a:rPr lang="en-US" dirty="0"/>
            </a:br>
            <a:r>
              <a:rPr lang="en-US" dirty="0"/>
              <a:t>Example: Antivirus</a:t>
            </a:r>
          </a:p>
        </p:txBody>
      </p:sp>
      <p:sp>
        <p:nvSpPr>
          <p:cNvPr id="3" name="Title 2"/>
          <p:cNvSpPr>
            <a:spLocks noGrp="1"/>
          </p:cNvSpPr>
          <p:nvPr>
            <p:ph type="title"/>
          </p:nvPr>
        </p:nvSpPr>
        <p:spPr/>
        <p:txBody>
          <a:bodyPr/>
          <a:lstStyle/>
          <a:p>
            <a:r>
              <a:rPr lang="en-US" dirty="0"/>
              <a:t>System Controlling</a:t>
            </a:r>
          </a:p>
        </p:txBody>
      </p:sp>
    </p:spTree>
    <p:extLst>
      <p:ext uri="{BB962C8B-B14F-4D97-AF65-F5344CB8AC3E}">
        <p14:creationId xmlns:p14="http://schemas.microsoft.com/office/powerpoint/2010/main" val="4157623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dirty="0"/>
              <a:t>To improve the productivity of individuals and organizations through the decision-making and better communication by utilizing computer skills.</a:t>
            </a:r>
          </a:p>
        </p:txBody>
      </p:sp>
      <p:sp>
        <p:nvSpPr>
          <p:cNvPr id="3" name="Title 2"/>
          <p:cNvSpPr>
            <a:spLocks noGrp="1"/>
          </p:cNvSpPr>
          <p:nvPr>
            <p:ph type="title"/>
          </p:nvPr>
        </p:nvSpPr>
        <p:spPr/>
        <p:txBody>
          <a:bodyPr/>
          <a:lstStyle/>
          <a:p>
            <a:r>
              <a:rPr lang="en-US" sz="4400" dirty="0" smtClean="0"/>
              <a:t>Information Management</a:t>
            </a:r>
            <a:endParaRPr lang="en-US" sz="4400" dirty="0"/>
          </a:p>
        </p:txBody>
      </p:sp>
    </p:spTree>
    <p:extLst>
      <p:ext uri="{BB962C8B-B14F-4D97-AF65-F5344CB8AC3E}">
        <p14:creationId xmlns:p14="http://schemas.microsoft.com/office/powerpoint/2010/main" val="254382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smtClean="0"/>
              <a:t>Information Fundamentals </a:t>
            </a:r>
            <a:r>
              <a:rPr lang="en-US" dirty="0" smtClean="0"/>
              <a:t>:</a:t>
            </a:r>
          </a:p>
          <a:p>
            <a:pPr algn="just"/>
            <a:r>
              <a:rPr lang="en-US" dirty="0"/>
              <a:t>Information Theory and Concepts</a:t>
            </a:r>
            <a:br>
              <a:rPr lang="en-US" dirty="0"/>
            </a:br>
            <a:r>
              <a:rPr lang="en-US" dirty="0"/>
              <a:t>Workers must be familiar with the information and information organization theories that fill the " building " on the organization's information systems . They must understand and be able to use the basic theory of a system </a:t>
            </a:r>
            <a:r>
              <a:rPr lang="en-US" dirty="0" smtClean="0"/>
              <a:t>,</a:t>
            </a:r>
            <a:r>
              <a:rPr lang="en-US" dirty="0"/>
              <a:t> management functions</a:t>
            </a:r>
            <a:r>
              <a:rPr lang="en-US" dirty="0" smtClean="0"/>
              <a:t> and terms/concepts that </a:t>
            </a:r>
            <a:r>
              <a:rPr lang="en-US" dirty="0"/>
              <a:t>exist in the computer world </a:t>
            </a:r>
            <a:endParaRPr lang="en-US" dirty="0" smtClean="0"/>
          </a:p>
          <a:p>
            <a:r>
              <a:rPr lang="en-US" dirty="0"/>
              <a:t>Information Management Planning</a:t>
            </a:r>
            <a:br>
              <a:rPr lang="en-US" dirty="0"/>
            </a:br>
            <a:r>
              <a:rPr lang="en-US" dirty="0"/>
              <a:t>Management information systems activities focusing on all the information contained in the mission and goals of the organization </a:t>
            </a:r>
            <a:r>
              <a:rPr lang="en-US" dirty="0" smtClean="0"/>
              <a:t>. Information worker  </a:t>
            </a:r>
            <a:r>
              <a:rPr lang="en-US" dirty="0"/>
              <a:t>must understand the planning of information management , project priorities , funding and financing that exist in an information system , which leads to the organization's mission .</a:t>
            </a:r>
          </a:p>
        </p:txBody>
      </p:sp>
      <p:sp>
        <p:nvSpPr>
          <p:cNvPr id="3" name="Title 2"/>
          <p:cNvSpPr>
            <a:spLocks noGrp="1"/>
          </p:cNvSpPr>
          <p:nvPr>
            <p:ph type="title"/>
          </p:nvPr>
        </p:nvSpPr>
        <p:spPr/>
        <p:txBody>
          <a:bodyPr/>
          <a:lstStyle/>
          <a:p>
            <a:r>
              <a:rPr lang="en-US" dirty="0" smtClean="0"/>
              <a:t>Information Base</a:t>
            </a:r>
            <a:endParaRPr lang="en-US" dirty="0"/>
          </a:p>
        </p:txBody>
      </p:sp>
    </p:spTree>
    <p:extLst>
      <p:ext uri="{BB962C8B-B14F-4D97-AF65-F5344CB8AC3E}">
        <p14:creationId xmlns:p14="http://schemas.microsoft.com/office/powerpoint/2010/main" val="3755117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Information technology</a:t>
            </a:r>
            <a:br>
              <a:rPr lang="en-US" dirty="0"/>
            </a:br>
            <a:r>
              <a:rPr lang="en-US" dirty="0"/>
              <a:t>Information worker must be able to perform minor treatments , such as diskette handling , maintenance disk drives , hard disk . They should also know about treatment strategies and </a:t>
            </a:r>
            <a:r>
              <a:rPr lang="en-US" dirty="0" smtClean="0"/>
              <a:t>computer repair </a:t>
            </a:r>
            <a:r>
              <a:rPr lang="en-US" dirty="0"/>
              <a:t>. Besides information workers should also know about the training options as well as the necessity of making a budget for training </a:t>
            </a:r>
            <a:r>
              <a:rPr lang="en-US" dirty="0" smtClean="0"/>
              <a:t>costs</a:t>
            </a:r>
          </a:p>
          <a:p>
            <a:r>
              <a:rPr lang="en-US" dirty="0"/>
              <a:t>Network Information Systems</a:t>
            </a:r>
            <a:br>
              <a:rPr lang="en-US" dirty="0"/>
            </a:br>
            <a:r>
              <a:rPr lang="en-US" dirty="0"/>
              <a:t>In this case the information workers need to know the basic concept of a </a:t>
            </a:r>
            <a:r>
              <a:rPr lang="en-US" dirty="0" smtClean="0"/>
              <a:t>computer network and </a:t>
            </a:r>
            <a:r>
              <a:rPr lang="en-US" dirty="0"/>
              <a:t>how to </a:t>
            </a:r>
            <a:r>
              <a:rPr lang="en-US" dirty="0" smtClean="0"/>
              <a:t>get benefit </a:t>
            </a:r>
            <a:r>
              <a:rPr lang="en-US" dirty="0"/>
              <a:t>from the computer network to help job . Computer networks can make computer users , who are knowledgeable minimal , confused and frustrated .</a:t>
            </a:r>
          </a:p>
        </p:txBody>
      </p:sp>
      <p:sp>
        <p:nvSpPr>
          <p:cNvPr id="3" name="Title 2"/>
          <p:cNvSpPr>
            <a:spLocks noGrp="1"/>
          </p:cNvSpPr>
          <p:nvPr>
            <p:ph type="title"/>
          </p:nvPr>
        </p:nvSpPr>
        <p:spPr/>
        <p:txBody>
          <a:bodyPr/>
          <a:lstStyle/>
          <a:p>
            <a:r>
              <a:rPr lang="en-US" dirty="0" smtClean="0"/>
              <a:t>Information Base</a:t>
            </a:r>
            <a:endParaRPr lang="en-US" dirty="0"/>
          </a:p>
        </p:txBody>
      </p:sp>
    </p:spTree>
    <p:extLst>
      <p:ext uri="{BB962C8B-B14F-4D97-AF65-F5344CB8AC3E}">
        <p14:creationId xmlns:p14="http://schemas.microsoft.com/office/powerpoint/2010/main" val="321546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Management base on Information</a:t>
            </a:r>
          </a:p>
          <a:p>
            <a:r>
              <a:rPr lang="en-US" dirty="0" smtClean="0"/>
              <a:t>Forecasting</a:t>
            </a:r>
          </a:p>
          <a:p>
            <a:r>
              <a:rPr lang="en-US" dirty="0" smtClean="0"/>
              <a:t>Problem Solving</a:t>
            </a:r>
            <a:endParaRPr lang="en-US" dirty="0"/>
          </a:p>
        </p:txBody>
      </p:sp>
      <p:sp>
        <p:nvSpPr>
          <p:cNvPr id="3" name="Title 2"/>
          <p:cNvSpPr>
            <a:spLocks noGrp="1"/>
          </p:cNvSpPr>
          <p:nvPr>
            <p:ph type="title"/>
          </p:nvPr>
        </p:nvSpPr>
        <p:spPr/>
        <p:txBody>
          <a:bodyPr/>
          <a:lstStyle/>
          <a:p>
            <a:r>
              <a:rPr lang="en-US" dirty="0" smtClean="0"/>
              <a:t>Information Tools</a:t>
            </a:r>
            <a:endParaRPr lang="en-US" dirty="0"/>
          </a:p>
        </p:txBody>
      </p:sp>
    </p:spTree>
    <p:extLst>
      <p:ext uri="{BB962C8B-B14F-4D97-AF65-F5344CB8AC3E}">
        <p14:creationId xmlns:p14="http://schemas.microsoft.com/office/powerpoint/2010/main" val="342119531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264</TotalTime>
  <Words>164</Words>
  <Application>Microsoft Office PowerPoint</Application>
  <PresentationFormat>On-screen Show (4:3)</PresentationFormat>
  <Paragraphs>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Hardcover</vt:lpstr>
      <vt:lpstr>System Controlling and Information Management</vt:lpstr>
      <vt:lpstr>System Controlling</vt:lpstr>
      <vt:lpstr>System Controlling</vt:lpstr>
      <vt:lpstr>System Controlling</vt:lpstr>
      <vt:lpstr>System Controlling</vt:lpstr>
      <vt:lpstr>Information Management</vt:lpstr>
      <vt:lpstr>Information Base</vt:lpstr>
      <vt:lpstr>Information Base</vt:lpstr>
      <vt:lpstr>Information Tools</vt:lpstr>
      <vt:lpstr>Information Specialization</vt:lpstr>
      <vt:lpstr>Knowledge Information Generator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Controlling and Information Management</dc:title>
  <dc:creator>Axi.o_O</dc:creator>
  <cp:lastModifiedBy>Axi.o_O</cp:lastModifiedBy>
  <cp:revision>8</cp:revision>
  <dcterms:created xsi:type="dcterms:W3CDTF">2013-10-30T07:38:40Z</dcterms:created>
  <dcterms:modified xsi:type="dcterms:W3CDTF">2013-10-30T12:02:58Z</dcterms:modified>
</cp:coreProperties>
</file>