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311" r:id="rId3"/>
    <p:sldId id="331" r:id="rId4"/>
    <p:sldId id="332" r:id="rId5"/>
    <p:sldId id="312" r:id="rId6"/>
    <p:sldId id="313" r:id="rId7"/>
    <p:sldId id="314" r:id="rId8"/>
    <p:sldId id="335" r:id="rId9"/>
    <p:sldId id="336" r:id="rId10"/>
    <p:sldId id="333" r:id="rId11"/>
    <p:sldId id="342" r:id="rId12"/>
    <p:sldId id="343" r:id="rId13"/>
    <p:sldId id="356" r:id="rId14"/>
    <p:sldId id="349" r:id="rId15"/>
    <p:sldId id="350" r:id="rId16"/>
    <p:sldId id="357" r:id="rId17"/>
    <p:sldId id="358" r:id="rId18"/>
    <p:sldId id="359" r:id="rId19"/>
    <p:sldId id="355" r:id="rId20"/>
    <p:sldId id="354" r:id="rId21"/>
    <p:sldId id="289" r:id="rId22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{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}</a:t>
            </a:r>
          </a:p>
          <a:p>
            <a:pPr marL="0" lvl="2" indent="1587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  <a:endParaRPr lang="en-US" sz="28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197350" y="3810003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5428531" y="4152391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673639" y="390732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43000" y="2971800"/>
            <a:ext cx="1003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8" name="Group 46"/>
          <p:cNvGrpSpPr/>
          <p:nvPr/>
        </p:nvGrpSpPr>
        <p:grpSpPr>
          <a:xfrm>
            <a:off x="1384299" y="3810003"/>
            <a:ext cx="2070100" cy="684781"/>
            <a:chOff x="5175738" y="2362200"/>
            <a:chExt cx="1910862" cy="684781"/>
          </a:xfrm>
        </p:grpSpPr>
        <p:sp>
          <p:nvSpPr>
            <p:cNvPr id="48" name="Rectangle 47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>
            <a:off x="3206750" y="40386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16150" y="388620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997450" y="388620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5435600" y="297180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3" name="Shape 42"/>
          <p:cNvCxnSpPr>
            <a:stCxn id="42" idx="1"/>
            <a:endCxn id="50" idx="0"/>
          </p:cNvCxnSpPr>
          <p:nvPr/>
        </p:nvCxnSpPr>
        <p:spPr>
          <a:xfrm rot="10800000" flipV="1">
            <a:off x="5229226" y="3264191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544791" y="4151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286980" y="39073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349027" y="4151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3441700" y="42672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549900" y="5181602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6783331" y="552297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710392" y="552296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24800" y="42241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6343650" y="5258815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7028427" y="5303273"/>
            <a:ext cx="671052" cy="4572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7" idx="3"/>
            <a:endCxn id="48" idx="0"/>
          </p:cNvCxnSpPr>
          <p:nvPr/>
        </p:nvCxnSpPr>
        <p:spPr>
          <a:xfrm>
            <a:off x="2146300" y="3264188"/>
            <a:ext cx="273049" cy="54581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377657" y="4152395"/>
            <a:ext cx="1254922" cy="1257807"/>
            <a:chOff x="5638006" y="3252459"/>
            <a:chExt cx="2439200" cy="13973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5638006" y="3252459"/>
              <a:ext cx="2439200" cy="1397329"/>
              <a:chOff x="5638006" y="3252459"/>
              <a:chExt cx="2439200" cy="1397329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Shape 134"/>
              <p:cNvCxnSpPr>
                <a:endCxn id="50" idx="3"/>
              </p:cNvCxnSpPr>
              <p:nvPr/>
            </p:nvCxnSpPr>
            <p:spPr>
              <a:xfrm rot="16200000" flipV="1">
                <a:off x="7323114" y="3284510"/>
                <a:ext cx="786143" cy="722041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" name="Elbow Connector 15"/>
          <p:cNvCxnSpPr/>
          <p:nvPr/>
        </p:nvCxnSpPr>
        <p:spPr>
          <a:xfrm rot="5400000">
            <a:off x="5131739" y="4757088"/>
            <a:ext cx="1299873" cy="463550"/>
          </a:xfrm>
          <a:prstGeom prst="bentConnector4">
            <a:avLst>
              <a:gd name="adj1" fmla="val 27897"/>
              <a:gd name="adj2" fmla="val 205675"/>
            </a:avLst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8" idx="1"/>
          </p:cNvCxnSpPr>
          <p:nvPr/>
        </p:nvCxnSpPr>
        <p:spPr>
          <a:xfrm rot="10800000" flipV="1">
            <a:off x="7270750" y="4516506"/>
            <a:ext cx="654050" cy="66509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42" idx="3"/>
          </p:cNvCxnSpPr>
          <p:nvPr/>
        </p:nvCxnSpPr>
        <p:spPr>
          <a:xfrm>
            <a:off x="6591300" y="3264191"/>
            <a:ext cx="330200" cy="187093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0" grpId="0" animBg="1"/>
      <p:bldP spid="37" grpId="0"/>
      <p:bldP spid="40" grpId="0"/>
      <p:bldP spid="41" grpId="0"/>
      <p:bldP spid="42" grpId="0"/>
      <p:bldP spid="54" grpId="0" animBg="1"/>
      <p:bldP spid="58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32" name="Group 3"/>
          <p:cNvGrpSpPr/>
          <p:nvPr/>
        </p:nvGrpSpPr>
        <p:grpSpPr>
          <a:xfrm>
            <a:off x="3994150" y="3886200"/>
            <a:ext cx="2063751" cy="685800"/>
            <a:chOff x="1752600" y="3352800"/>
            <a:chExt cx="1604211" cy="534194"/>
          </a:xfrm>
        </p:grpSpPr>
        <p:sp>
          <p:nvSpPr>
            <p:cNvPr id="51" name="Rectangle 5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9600" y="3048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7" name="Group 46"/>
          <p:cNvGrpSpPr/>
          <p:nvPr/>
        </p:nvGrpSpPr>
        <p:grpSpPr>
          <a:xfrm>
            <a:off x="1181099" y="3886200"/>
            <a:ext cx="2070100" cy="684781"/>
            <a:chOff x="5175738" y="2362200"/>
            <a:chExt cx="1910862" cy="684781"/>
          </a:xfrm>
        </p:grpSpPr>
        <p:sp>
          <p:nvSpPr>
            <p:cNvPr id="49" name="Rectangle 48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3003550" y="41147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12950" y="3962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794250" y="3962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5321300" y="3048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4" name="Shape 43"/>
          <p:cNvCxnSpPr>
            <a:stCxn id="43" idx="1"/>
          </p:cNvCxnSpPr>
          <p:nvPr/>
        </p:nvCxnSpPr>
        <p:spPr>
          <a:xfrm rot="10800000" flipV="1">
            <a:off x="5114926" y="33403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341591" y="4227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083780" y="39835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145827" y="4227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38500" y="43433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791200" y="41147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1765300" y="33403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781800" y="3887219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8029979" y="4213843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927544" y="4228585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8268206" y="4001004"/>
            <a:ext cx="684781" cy="457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575550" y="396443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rot="10800000">
            <a:off x="6026150" y="43433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belakang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akhir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5463326" y="4004633"/>
            <a:ext cx="684781" cy="45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261349" y="305528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35" name="Shape 43"/>
          <p:cNvCxnSpPr>
            <a:stCxn id="33" idx="1"/>
          </p:cNvCxnSpPr>
          <p:nvPr/>
        </p:nvCxnSpPr>
        <p:spPr>
          <a:xfrm rot="10800000" flipV="1">
            <a:off x="8054975" y="3347670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60"/>
          <p:cNvCxnSpPr/>
          <p:nvPr/>
        </p:nvCxnSpPr>
        <p:spPr>
          <a:xfrm>
            <a:off x="6369051" y="3345380"/>
            <a:ext cx="1327149" cy="5418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1" grpId="0"/>
      <p:bldP spid="42" grpId="0"/>
      <p:bldP spid="43" grpId="0"/>
      <p:bldP spid="54" grpId="0" animBg="1"/>
      <p:bldP spid="6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81200"/>
          <a:ext cx="977305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Visio" r:id="rId3" imgW="5453280" imgH="892800" progId="Visio.Drawing.11">
                  <p:embed/>
                </p:oleObj>
              </mc:Choice>
              <mc:Fallback>
                <p:oleObj name="Visio" r:id="rId3" imgW="5453280" imgH="89280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77305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04" y="3818900"/>
          <a:ext cx="9825596" cy="227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Visio" r:id="rId5" imgW="5453396" imgH="1201436" progId="Visio.Drawing.11">
                  <p:embed/>
                </p:oleObj>
              </mc:Choice>
              <mc:Fallback>
                <p:oleObj name="Visio" r:id="rId5" imgW="5453396" imgH="1201436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" y="3818900"/>
                        <a:ext cx="9825596" cy="227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05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9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765550" y="3834825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947886" y="3323772"/>
            <a:ext cx="0" cy="78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Penyisipan</a:t>
            </a:r>
            <a:r>
              <a:rPr lang="en-US" b="1" dirty="0"/>
              <a:t> di Tengah </a:t>
            </a:r>
            <a:r>
              <a:rPr lang="en-US" b="1" dirty="0" smtClean="0"/>
              <a:t>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786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184333" y="3049586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9769" y="1883292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49672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851162" y="3048774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558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44302" y="3048774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>
            <a:off x="62880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6412" y="2794132"/>
            <a:ext cx="288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1" name="TextBox 16"/>
          <p:cNvSpPr txBox="1"/>
          <p:nvPr/>
        </p:nvSpPr>
        <p:spPr>
          <a:xfrm>
            <a:off x="7683730" y="2808646"/>
            <a:ext cx="772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10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24808" y="2794132"/>
            <a:ext cx="339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13" name="TextBox 9"/>
          <p:cNvSpPr txBox="1"/>
          <p:nvPr/>
        </p:nvSpPr>
        <p:spPr>
          <a:xfrm>
            <a:off x="7473280" y="1883292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66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344488" y="2776950"/>
            <a:ext cx="1568450" cy="569428"/>
            <a:chOff x="304800" y="4114800"/>
            <a:chExt cx="1447800" cy="714571"/>
          </a:xfrm>
        </p:grpSpPr>
        <p:sp>
          <p:nvSpPr>
            <p:cNvPr id="18" name="Rectangle 17"/>
            <p:cNvSpPr/>
            <p:nvPr/>
          </p:nvSpPr>
          <p:spPr>
            <a:xfrm>
              <a:off x="304800" y="41148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034341" y="4456247"/>
              <a:ext cx="684780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50758" y="4172786"/>
              <a:ext cx="533400" cy="656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6652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897619" y="2349288"/>
            <a:ext cx="0" cy="428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85332" y="187603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31" name="Shape 65"/>
          <p:cNvCxnSpPr>
            <a:stCxn id="30" idx="3"/>
          </p:cNvCxnSpPr>
          <p:nvPr/>
        </p:nvCxnSpPr>
        <p:spPr>
          <a:xfrm>
            <a:off x="5241032" y="216842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49344" y="2349288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409863" y="305435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72026" y="2867806"/>
            <a:ext cx="545689" cy="377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7497" y="305256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795017" y="305963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103676" y="305256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0358" y="2860546"/>
            <a:ext cx="545689" cy="377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919515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220028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524172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6912" y="3834825"/>
            <a:ext cx="1003300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926670" y="4139625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53965" y="4106647"/>
            <a:ext cx="545688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9921" y="388103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888559" y="4110443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90886" y="3323452"/>
            <a:ext cx="0" cy="78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243286" y="3048000"/>
            <a:ext cx="0" cy="784216"/>
          </a:xfrm>
          <a:prstGeom prst="straightConnector1">
            <a:avLst/>
          </a:prstGeom>
          <a:ln w="28575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00286" y="3048000"/>
            <a:ext cx="0" cy="784216"/>
          </a:xfrm>
          <a:prstGeom prst="straightConnector1">
            <a:avLst/>
          </a:prstGeom>
          <a:ln w="28575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205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5" grpId="0" animBg="1"/>
      <p:bldP spid="7" grpId="0"/>
      <p:bldP spid="21" grpId="0" animBg="1"/>
      <p:bldP spid="23" grpId="0" animBg="1"/>
      <p:bldP spid="10" grpId="0"/>
      <p:bldP spid="11" grpId="0"/>
      <p:bldP spid="12" grpId="0"/>
      <p:bldP spid="13" grpId="0"/>
      <p:bldP spid="30" grpId="0"/>
      <p:bldP spid="52" grpId="0" animBg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799368" y="1752600"/>
          <a:ext cx="29062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7" name="Visio" r:id="rId3" imgW="1561680" imgH="407880" progId="Visio.Drawing.11">
                  <p:embed/>
                </p:oleObj>
              </mc:Choice>
              <mc:Fallback>
                <p:oleObj name="Visio" r:id="rId3" imgW="1561680" imgH="40788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368" y="1752600"/>
                        <a:ext cx="290623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676400" y="3261362"/>
          <a:ext cx="277368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8" name="Visio" r:id="rId5" imgW="1608480" imgH="618480" progId="Visio.Drawing.11">
                  <p:embed/>
                </p:oleObj>
              </mc:Choice>
              <mc:Fallback>
                <p:oleObj name="Visio" r:id="rId5" imgW="1608480" imgH="618480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61362"/>
                        <a:ext cx="277368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9" name="Visio" r:id="rId7" imgW="583920" imgH="1075680" progId="Visio.Drawing.11">
                  <p:embed/>
                </p:oleObj>
              </mc:Choice>
              <mc:Fallback>
                <p:oleObj name="Visio" r:id="rId7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237" name="Group 52236"/>
          <p:cNvGrpSpPr/>
          <p:nvPr/>
        </p:nvGrpSpPr>
        <p:grpSpPr>
          <a:xfrm>
            <a:off x="1684629" y="3044158"/>
            <a:ext cx="1390256" cy="545689"/>
            <a:chOff x="1684629" y="2881578"/>
            <a:chExt cx="1390256" cy="545689"/>
          </a:xfrm>
        </p:grpSpPr>
        <p:sp>
          <p:nvSpPr>
            <p:cNvPr id="27" name="Rectangle 26"/>
            <p:cNvSpPr/>
            <p:nvPr/>
          </p:nvSpPr>
          <p:spPr>
            <a:xfrm>
              <a:off x="1684629" y="2882089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2452731" y="3142408"/>
              <a:ext cx="522449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8888" y="2926329"/>
              <a:ext cx="5122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1774284" y="314604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90679" y="2975528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41" name="Group 52240"/>
          <p:cNvGrpSpPr/>
          <p:nvPr/>
        </p:nvGrpSpPr>
        <p:grpSpPr>
          <a:xfrm>
            <a:off x="3733428" y="2151034"/>
            <a:ext cx="5639172" cy="1424919"/>
            <a:chOff x="3733428" y="1988454"/>
            <a:chExt cx="5639172" cy="1424919"/>
          </a:xfrm>
        </p:grpSpPr>
        <p:sp>
          <p:nvSpPr>
            <p:cNvPr id="23" name="TextBox 9"/>
            <p:cNvSpPr txBox="1"/>
            <p:nvPr/>
          </p:nvSpPr>
          <p:spPr>
            <a:xfrm>
              <a:off x="8216900" y="1988454"/>
              <a:ext cx="11557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akhir</a:t>
              </a:r>
              <a:endParaRPr lang="en-US" sz="3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792964" y="2454450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831025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14318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82226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46303" y="314241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14241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4"/>
            <p:cNvCxnSpPr/>
            <p:nvPr/>
          </p:nvCxnSpPr>
          <p:spPr>
            <a:xfrm>
              <a:off x="6952968" y="308684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2898540"/>
              <a:ext cx="2561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8190049" y="2912435"/>
              <a:ext cx="68467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2898540"/>
              <a:ext cx="300601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08684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927918" y="3147756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2982479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13829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14604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23831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23831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rot="10800000">
            <a:off x="3080715" y="3400892"/>
            <a:ext cx="810514" cy="1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639850" y="3133987"/>
            <a:ext cx="522450" cy="334549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2046958" y="38963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>
            <a:off x="2464988" y="3402413"/>
            <a:ext cx="256100" cy="6463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55371" y="3249424"/>
            <a:ext cx="878057" cy="1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5429" y="2895600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1613279" y="3449597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3071" y="3021429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697371" y="2895600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akhir</a:t>
            </a:r>
            <a:endParaRPr lang="en-US" sz="3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73435" y="336159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163401" y="3786193"/>
            <a:ext cx="2059051" cy="528889"/>
            <a:chOff x="7162230" y="3041627"/>
            <a:chExt cx="2059051" cy="528889"/>
          </a:xfrm>
        </p:grpSpPr>
        <p:sp>
          <p:nvSpPr>
            <p:cNvPr id="12" name="Rectangle 11"/>
            <p:cNvSpPr/>
            <p:nvPr/>
          </p:nvSpPr>
          <p:spPr>
            <a:xfrm>
              <a:off x="7831025" y="3041627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30576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>
              <a:off x="8190049" y="3069578"/>
              <a:ext cx="68467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7927918" y="3307293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3142016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32" name="TextBox 52231"/>
          <p:cNvSpPr txBox="1"/>
          <p:nvPr/>
        </p:nvSpPr>
        <p:spPr>
          <a:xfrm>
            <a:off x="6745329" y="4640946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 flipH="1">
            <a:off x="7419459" y="4173566"/>
            <a:ext cx="107864" cy="6463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5800" y="3780307"/>
            <a:ext cx="5487853" cy="549289"/>
            <a:chOff x="1684629" y="3040558"/>
            <a:chExt cx="5487853" cy="549289"/>
          </a:xfrm>
        </p:grpSpPr>
        <p:grpSp>
          <p:nvGrpSpPr>
            <p:cNvPr id="52237" name="Group 52236"/>
            <p:cNvGrpSpPr/>
            <p:nvPr/>
          </p:nvGrpSpPr>
          <p:grpSpPr>
            <a:xfrm>
              <a:off x="1684629" y="3044158"/>
              <a:ext cx="1390256" cy="545689"/>
              <a:chOff x="1684629" y="2881578"/>
              <a:chExt cx="1390256" cy="54568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84629" y="2882089"/>
                <a:ext cx="1390256" cy="52245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2731" y="3142408"/>
                <a:ext cx="522449" cy="181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208888" y="2926329"/>
                <a:ext cx="512200" cy="500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774284" y="3146042"/>
                <a:ext cx="522450" cy="181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590679" y="2975528"/>
                <a:ext cx="522450" cy="33454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5782226" y="304467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60817" y="330499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304467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30499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3061120"/>
              <a:ext cx="2561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3061120"/>
              <a:ext cx="300601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24942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30087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30862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3080715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55371" y="324942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4"/>
          <p:cNvCxnSpPr/>
          <p:nvPr/>
        </p:nvCxnSpPr>
        <p:spPr>
          <a:xfrm>
            <a:off x="5954139" y="3993990"/>
            <a:ext cx="878057" cy="1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2" idx="1"/>
          </p:cNvCxnSpPr>
          <p:nvPr/>
        </p:nvCxnSpPr>
        <p:spPr>
          <a:xfrm rot="10800000" flipV="1">
            <a:off x="7696201" y="3298428"/>
            <a:ext cx="156871" cy="48617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15" idx="0"/>
          </p:cNvCxnSpPr>
          <p:nvPr/>
        </p:nvCxnSpPr>
        <p:spPr>
          <a:xfrm rot="10800000" flipV="1">
            <a:off x="5478525" y="3172599"/>
            <a:ext cx="1218846" cy="61182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729186" y="3868438"/>
            <a:ext cx="522450" cy="33454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" y="23723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947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23" grpId="0"/>
      <p:bldP spid="52232" grpId="0"/>
      <p:bldP spid="52232" grpId="1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smtClean="0"/>
              <a:t>Tengah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831" y="3207654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270681" y="3673650"/>
            <a:ext cx="0" cy="428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5661" y="3200400"/>
            <a:ext cx="145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phapus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31" name="Shape 65"/>
          <p:cNvCxnSpPr>
            <a:stCxn id="30" idx="3"/>
            <a:endCxn id="23" idx="0"/>
          </p:cNvCxnSpPr>
          <p:nvPr/>
        </p:nvCxnSpPr>
        <p:spPr>
          <a:xfrm>
            <a:off x="3577677" y="3492788"/>
            <a:ext cx="235498" cy="60852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17550" y="4100778"/>
            <a:ext cx="1568450" cy="569962"/>
            <a:chOff x="344488" y="2776416"/>
            <a:chExt cx="1568450" cy="569962"/>
          </a:xfrm>
        </p:grpSpPr>
        <p:grpSp>
          <p:nvGrpSpPr>
            <p:cNvPr id="15" name="Group 43"/>
            <p:cNvGrpSpPr/>
            <p:nvPr/>
          </p:nvGrpSpPr>
          <p:grpSpPr>
            <a:xfrm>
              <a:off x="344488" y="2776950"/>
              <a:ext cx="1568450" cy="569428"/>
              <a:chOff x="304800" y="4114800"/>
              <a:chExt cx="1447800" cy="71457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034341" y="4456247"/>
                <a:ext cx="684780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50758" y="4172786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rot="5400000">
              <a:off x="467497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60358" y="286054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292577" y="4097663"/>
            <a:ext cx="3047773" cy="549339"/>
            <a:chOff x="1919515" y="2773301"/>
            <a:chExt cx="3047773" cy="549339"/>
          </a:xfrm>
        </p:grpSpPr>
        <p:sp>
          <p:nvSpPr>
            <p:cNvPr id="23" name="Rectangle 22"/>
            <p:cNvSpPr/>
            <p:nvPr/>
          </p:nvSpPr>
          <p:spPr>
            <a:xfrm>
              <a:off x="26558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54430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4808" y="2794132"/>
              <a:ext cx="3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766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795017" y="304512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1919515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5340350" y="3207654"/>
            <a:ext cx="3879850" cy="1448574"/>
            <a:chOff x="4967288" y="1883292"/>
            <a:chExt cx="3879850" cy="1448574"/>
          </a:xfrm>
        </p:grpSpPr>
        <p:sp>
          <p:nvSpPr>
            <p:cNvPr id="25" name="Rectangle 24"/>
            <p:cNvSpPr/>
            <p:nvPr/>
          </p:nvSpPr>
          <p:spPr>
            <a:xfrm>
              <a:off x="72786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184333" y="3049586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9672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585116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4"/>
            <p:cNvCxnSpPr/>
            <p:nvPr/>
          </p:nvCxnSpPr>
          <p:spPr>
            <a:xfrm>
              <a:off x="62880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86412" y="2794132"/>
              <a:ext cx="28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7683730" y="2808646"/>
              <a:ext cx="7724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10</a:t>
              </a:r>
              <a:endParaRPr lang="en-US" sz="28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473280" y="18832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49344" y="2349288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409863" y="305435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8372026" y="286780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103676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524172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10800000">
            <a:off x="4593090" y="44733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30" idx="1"/>
          </p:cNvCxnSpPr>
          <p:nvPr/>
        </p:nvCxnSpPr>
        <p:spPr>
          <a:xfrm rot="10800000" flipV="1">
            <a:off x="1848535" y="3492787"/>
            <a:ext cx="277126" cy="60798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30662" y="322936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>
            <a:endCxn id="49" idx="2"/>
          </p:cNvCxnSpPr>
          <p:nvPr/>
        </p:nvCxnSpPr>
        <p:spPr>
          <a:xfrm flipV="1">
            <a:off x="3878262" y="3752582"/>
            <a:ext cx="776121" cy="528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91406" y="4315175"/>
            <a:ext cx="3653970" cy="1200187"/>
            <a:chOff x="1618344" y="2990813"/>
            <a:chExt cx="3653970" cy="120018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618344" y="2990813"/>
              <a:ext cx="0" cy="120018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28549" y="4191000"/>
              <a:ext cx="364376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5272314" y="3323452"/>
              <a:ext cx="0" cy="8675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25661" y="4351463"/>
            <a:ext cx="3352801" cy="949813"/>
            <a:chOff x="1752599" y="3027101"/>
            <a:chExt cx="3352801" cy="94981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105400" y="3027101"/>
              <a:ext cx="0" cy="93529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752599" y="3976914"/>
              <a:ext cx="335280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752599" y="3317352"/>
              <a:ext cx="0" cy="659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038350" y="4315175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1784573" y="3200334"/>
            <a:ext cx="6216427" cy="1463086"/>
            <a:chOff x="381000" y="4245492"/>
            <a:chExt cx="6216427" cy="1463086"/>
          </a:xfrm>
        </p:grpSpPr>
        <p:sp>
          <p:nvSpPr>
            <p:cNvPr id="94" name="TextBox 93"/>
            <p:cNvSpPr txBox="1"/>
            <p:nvPr/>
          </p:nvSpPr>
          <p:spPr>
            <a:xfrm>
              <a:off x="381000" y="42454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95" name="Straight Arrow Connector 94"/>
            <p:cNvCxnSpPr>
              <a:stCxn id="94" idx="2"/>
            </p:cNvCxnSpPr>
            <p:nvPr/>
          </p:nvCxnSpPr>
          <p:spPr>
            <a:xfrm>
              <a:off x="958850" y="471148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05719" y="5138616"/>
              <a:ext cx="1568450" cy="569962"/>
              <a:chOff x="344488" y="2776416"/>
              <a:chExt cx="1568450" cy="569962"/>
            </a:xfrm>
          </p:grpSpPr>
          <p:grpSp>
            <p:nvGrpSpPr>
              <p:cNvPr id="99" name="Group 43"/>
              <p:cNvGrpSpPr/>
              <p:nvPr/>
            </p:nvGrpSpPr>
            <p:grpSpPr>
              <a:xfrm>
                <a:off x="344488" y="2776950"/>
                <a:ext cx="1568450" cy="569428"/>
                <a:chOff x="304800" y="4114800"/>
                <a:chExt cx="1447800" cy="714571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034341" y="4456247"/>
                  <a:ext cx="684780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850758" y="4172786"/>
                  <a:ext cx="533400" cy="65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rot="5400000">
                <a:off x="467497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60358" y="286054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2717577" y="4245492"/>
              <a:ext cx="3879850" cy="1448574"/>
              <a:chOff x="4967288" y="1883292"/>
              <a:chExt cx="3879850" cy="144857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2786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8184333" y="3049586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9672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rot="5400000">
                <a:off x="5851162" y="3048774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4"/>
              <p:cNvCxnSpPr/>
              <p:nvPr/>
            </p:nvCxnSpPr>
            <p:spPr>
              <a:xfrm>
                <a:off x="6288088" y="2990813"/>
                <a:ext cx="990600" cy="12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5586412" y="2794132"/>
                <a:ext cx="2889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:endParaRPr lang="en-US" sz="2800" dirty="0"/>
              </a:p>
            </p:txBody>
          </p:sp>
          <p:sp>
            <p:nvSpPr>
              <p:cNvPr id="119" name="TextBox 16"/>
              <p:cNvSpPr txBox="1"/>
              <p:nvPr/>
            </p:nvSpPr>
            <p:spPr>
              <a:xfrm>
                <a:off x="7683730" y="2808646"/>
                <a:ext cx="772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7473280" y="1883292"/>
                <a:ext cx="1155700" cy="465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>
                <a:off x="8049344" y="2349288"/>
                <a:ext cx="0" cy="42766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409863" y="305435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72026" y="286780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5103676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6524172" y="3149018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 rot="10800000">
              <a:off x="1970317" y="55112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1726519" y="53530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38200" y="2086428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847" y="26009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Misalkan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dihapus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angka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230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0" grpId="0"/>
      <p:bldP spid="30" grpId="1"/>
      <p:bldP spid="49" grpId="0"/>
      <p:bldP spid="49" grpId="1"/>
      <p:bldP spid="140" grpId="0"/>
      <p:bldP spid="141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4400" dirty="0" err="1" smtClean="0"/>
              <a:t>Operasi-operasi</a:t>
            </a:r>
            <a:r>
              <a:rPr lang="en-US" sz="4400" dirty="0" smtClean="0"/>
              <a:t> </a:t>
            </a:r>
            <a:r>
              <a:rPr lang="en-US" sz="4400" dirty="0" err="1" smtClean="0"/>
              <a:t>lainnya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i="1" dirty="0" smtClean="0"/>
              <a:t>traversal</a:t>
            </a:r>
            <a:r>
              <a:rPr lang="en-US" sz="4400" dirty="0" smtClean="0"/>
              <a:t>, </a:t>
            </a:r>
            <a:r>
              <a:rPr lang="en-US" sz="4400" i="1" dirty="0" smtClean="0"/>
              <a:t>searching, sorting </a:t>
            </a:r>
            <a:r>
              <a:rPr lang="en-US" sz="4400" dirty="0" err="1" smtClean="0"/>
              <a:t>dan</a:t>
            </a:r>
            <a:r>
              <a:rPr lang="en-US" sz="4400" i="1" dirty="0" smtClean="0"/>
              <a:t> destroy</a:t>
            </a:r>
            <a:r>
              <a:rPr lang="en-US" sz="4400" dirty="0" smtClean="0"/>
              <a:t> </a:t>
            </a:r>
            <a:r>
              <a:rPr lang="en-US" sz="4400" dirty="0" err="1" smtClean="0"/>
              <a:t>diperlakukan</a:t>
            </a:r>
            <a:r>
              <a:rPr lang="en-US" sz="4400" dirty="0" smtClean="0"/>
              <a:t> </a:t>
            </a:r>
            <a:r>
              <a:rPr lang="en-US" sz="4400" dirty="0" err="1" smtClean="0"/>
              <a:t>sama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i="1" dirty="0" smtClean="0">
                <a:solidFill>
                  <a:srgbClr val="FF0000"/>
                </a:solidFill>
              </a:rPr>
              <a:t>single linked list</a:t>
            </a:r>
            <a:endParaRPr lang="en-US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 err="1" smtClean="0"/>
              <a:t>Ubah</a:t>
            </a:r>
            <a:r>
              <a:rPr lang="en-US" sz="3600" dirty="0" smtClean="0"/>
              <a:t> </a:t>
            </a:r>
            <a:r>
              <a:rPr lang="en-US" sz="3600" dirty="0" err="1" smtClean="0"/>
              <a:t>tugas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single linked list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double linked list,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Menu </a:t>
            </a:r>
            <a:r>
              <a:rPr lang="en-US" sz="3600" dirty="0" err="1" smtClean="0"/>
              <a:t>sbb</a:t>
            </a:r>
            <a:r>
              <a:rPr lang="en-US" sz="36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u="sng" dirty="0" smtClean="0"/>
              <a:t>MENU UTAMA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Sisip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Hapus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Cari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Tampil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Keluar</a:t>
            </a:r>
            <a:endParaRPr lang="en-US" sz="2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6576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SISIP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Depan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Tengah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Belakang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6576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HAPUS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Depan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Tengah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Belakang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508718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CARI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Cari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Kode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Cari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Nama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 smtClean="0">
                <a:solidFill>
                  <a:srgbClr val="C00000"/>
                </a:solidFill>
              </a:rPr>
              <a:t>Harga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>
                <a:solidFill>
                  <a:srgbClr val="C00000"/>
                </a:solidFill>
              </a:rPr>
              <a:t>S</a:t>
            </a:r>
            <a:r>
              <a:rPr lang="en-US" sz="2800" dirty="0" err="1" smtClean="0">
                <a:solidFill>
                  <a:srgbClr val="C00000"/>
                </a:solidFill>
              </a:rPr>
              <a:t>tok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942114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Data </a:t>
            </a:r>
            <a:r>
              <a:rPr lang="en-US" sz="2800" dirty="0" err="1">
                <a:solidFill>
                  <a:srgbClr val="C00000"/>
                </a:solidFill>
              </a:rPr>
              <a:t>h</a:t>
            </a:r>
            <a:r>
              <a:rPr lang="en-US" sz="2800" dirty="0" err="1" smtClean="0">
                <a:solidFill>
                  <a:srgbClr val="C00000"/>
                </a:solidFill>
              </a:rPr>
              <a:t>arus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sudah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tersusun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satu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subrutin</a:t>
            </a:r>
            <a:r>
              <a:rPr lang="en-US" sz="2800" dirty="0" smtClean="0">
                <a:solidFill>
                  <a:srgbClr val="C00000"/>
                </a:solidFill>
              </a:rPr>
              <a:t> traversal </a:t>
            </a:r>
            <a:r>
              <a:rPr lang="en-US" sz="2800" dirty="0" err="1" smtClean="0">
                <a:solidFill>
                  <a:srgbClr val="C00000"/>
                </a:solidFill>
              </a:rPr>
              <a:t>lainnya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5370493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subrutin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penghancuran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Linked 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 / 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link/pointer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Simpul</a:t>
            </a:r>
            <a:r>
              <a:rPr lang="en-US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5250" y="5192991"/>
            <a:ext cx="20637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Data</a:t>
            </a:r>
          </a:p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Info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7375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ext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35401" y="3733799"/>
            <a:ext cx="1962150" cy="685797"/>
            <a:chOff x="3835401" y="3733799"/>
            <a:chExt cx="1962150" cy="685797"/>
          </a:xfrm>
        </p:grpSpPr>
        <p:grpSp>
          <p:nvGrpSpPr>
            <p:cNvPr id="12" name="Group 11"/>
            <p:cNvGrpSpPr/>
            <p:nvPr/>
          </p:nvGrpSpPr>
          <p:grpSpPr>
            <a:xfrm>
              <a:off x="3835401" y="3733799"/>
              <a:ext cx="1962150" cy="685797"/>
              <a:chOff x="1752600" y="3352802"/>
              <a:chExt cx="1219200" cy="5341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2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432057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>
              <a:off x="3951488" y="4074913"/>
              <a:ext cx="684781" cy="25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0800000" flipV="1">
            <a:off x="3149600" y="42672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9700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38800" y="43434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0"/>
          </p:cNvCxnSpPr>
          <p:nvPr/>
        </p:nvCxnSpPr>
        <p:spPr>
          <a:xfrm>
            <a:off x="4902200" y="4114799"/>
            <a:ext cx="34925" cy="107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u="sng" dirty="0" smtClean="0"/>
              <a:t>Record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                   medan_data  : tipedata,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prev</a:t>
            </a:r>
            <a:r>
              <a:rPr lang="en-US" dirty="0" smtClean="0"/>
              <a:t>, next	  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u="sng" dirty="0" smtClean="0"/>
              <a:t>Record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info   : </a:t>
            </a:r>
            <a:r>
              <a:rPr lang="en-US" u="sng" dirty="0" smtClean="0"/>
              <a:t>integer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next, </a:t>
            </a:r>
            <a:r>
              <a:rPr lang="en-US" dirty="0" err="1" smtClean="0"/>
              <a:t>prev</a:t>
            </a:r>
            <a:r>
              <a:rPr lang="en-US" dirty="0" smtClean="0"/>
              <a:t>  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/>
              <a:t>C</a:t>
            </a:r>
            <a:r>
              <a:rPr lang="en-US" sz="3200" i="1" dirty="0" smtClean="0"/>
              <a:t>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/>
              <a:t>D</a:t>
            </a:r>
            <a:r>
              <a:rPr lang="en-US" sz="3200" i="1" dirty="0" smtClean="0"/>
              <a:t>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0822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652712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003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2766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581402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315987"/>
            <a:ext cx="673510" cy="435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19617"/>
            <a:ext cx="673510" cy="435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386300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70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632200" y="2654588"/>
            <a:ext cx="450850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"/>
          <p:cNvGrpSpPr/>
          <p:nvPr/>
        </p:nvGrpSpPr>
        <p:grpSpPr>
          <a:xfrm>
            <a:off x="5861050" y="3048000"/>
            <a:ext cx="2063751" cy="685800"/>
            <a:chOff x="1752600" y="3352800"/>
            <a:chExt cx="1604211" cy="534194"/>
          </a:xfrm>
        </p:grpSpPr>
        <p:sp>
          <p:nvSpPr>
            <p:cNvPr id="41" name="Rectangle 4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4765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047999" y="30480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870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79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661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7099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stCxn id="62" idx="1"/>
            <a:endCxn id="41" idx="0"/>
          </p:cNvCxnSpPr>
          <p:nvPr/>
        </p:nvCxnSpPr>
        <p:spPr>
          <a:xfrm rot="10800000" flipV="1">
            <a:off x="6892926" y="25021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8491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950680" y="3145317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12727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5105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895600" y="4558271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129031" y="4899640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56092" y="489963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144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689350" y="463548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812043" y="4670336"/>
            <a:ext cx="684781" cy="49014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hape 76"/>
          <p:cNvCxnSpPr/>
          <p:nvPr/>
        </p:nvCxnSpPr>
        <p:spPr>
          <a:xfrm rot="16200000" flipV="1">
            <a:off x="3056817" y="326001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352005" y="3405930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2286000" y="2667000"/>
            <a:ext cx="609600" cy="2057400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3528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46451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36999" y="33528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069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352803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694172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6941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046743" y="345012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152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depan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awal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58730" y="345244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" y="2514600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2806987"/>
            <a:ext cx="527051" cy="54580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1794</TotalTime>
  <Words>444</Words>
  <Application>Microsoft Office PowerPoint</Application>
  <PresentationFormat>A4 Paper (210x297 mm)</PresentationFormat>
  <Paragraphs>171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Algerian</vt:lpstr>
      <vt:lpstr>Arial Narrow</vt:lpstr>
      <vt:lpstr>Calibri</vt:lpstr>
      <vt:lpstr>Times New Roman</vt:lpstr>
      <vt:lpstr>Tw Cen MT</vt:lpstr>
      <vt:lpstr>Wingdings</vt:lpstr>
      <vt:lpstr>Wingdings 2</vt:lpstr>
      <vt:lpstr>Median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 di Depan</vt:lpstr>
      <vt:lpstr>Penyisipan di Depan (lanjutan)</vt:lpstr>
      <vt:lpstr>Penyisipan di Depan (lanjutan)</vt:lpstr>
      <vt:lpstr>Penyisipan di Belakang</vt:lpstr>
      <vt:lpstr>Penyisipan di Belakang (lanjutan)</vt:lpstr>
      <vt:lpstr>Penyisipan di Tengah </vt:lpstr>
      <vt:lpstr>Penyisipan di Tengah (lanjutan)</vt:lpstr>
      <vt:lpstr>Penghapusan di depan</vt:lpstr>
      <vt:lpstr>Penghapusan di depan (lanjutan)</vt:lpstr>
      <vt:lpstr>Penghapusan di belakang</vt:lpstr>
      <vt:lpstr>Penghapusan di Tengah</vt:lpstr>
      <vt:lpstr>Operasi-operasi lainnya</vt:lpstr>
      <vt:lpstr>Tugas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453</cp:revision>
  <dcterms:created xsi:type="dcterms:W3CDTF">2010-02-18T01:05:10Z</dcterms:created>
  <dcterms:modified xsi:type="dcterms:W3CDTF">2015-03-14T05:02:30Z</dcterms:modified>
</cp:coreProperties>
</file>