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88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IMPLEMENTASI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6200" y="1752600"/>
            <a:ext cx="708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program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men-scan token-token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file source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model token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!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3733800"/>
            <a:ext cx="29963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3657600"/>
            <a:ext cx="3581400" cy="28194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105400" y="3728720"/>
          <a:ext cx="3429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400"/>
                <a:gridCol w="1752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varsy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143000" y="3195935"/>
            <a:ext cx="2676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Input (Source code)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27462" y="3200400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Output (Token List)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920889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: char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 : file of text</a:t>
            </a:r>
          </a:p>
          <a:p>
            <a:endParaRPr lang="en-US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r>
              <a:rPr lang="en-US" b="1" u="sng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assign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f,”prima.pas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”);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koneksikan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reset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(f);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siapkan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read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&lt;&gt;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eof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do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‘&lt;‘)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read(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‘=‘)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&lt;&gt;’)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‘&gt;’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&lt;&gt;’);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end;</a:t>
            </a: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04800"/>
            <a:ext cx="779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Kode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78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MATERI PERKULIAHAN TEKNIK KOMPILASI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267</cp:revision>
  <dcterms:created xsi:type="dcterms:W3CDTF">2012-02-22T14:18:32Z</dcterms:created>
  <dcterms:modified xsi:type="dcterms:W3CDTF">2015-03-26T09:14:05Z</dcterms:modified>
</cp:coreProperties>
</file>