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217-FEC1-4566-9447-630E553B9E0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C18-3A95-45E3-ACDA-8153FB77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F217-FEC1-4566-9447-630E553B9E0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FC18-3A95-45E3-ACDA-8153FB77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KESADARAN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7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STRUKTUR KEPRIBADIAN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ID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ID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Ego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Superego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2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Superego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0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Kesadaran dan Ketidaksadaran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Superego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Superego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Superego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 KETIDAKSADARAN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KETIDAKSADARAN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8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KEPRASADARAN/ AMBANG SADAR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KESADARAN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Kesadaran dan Ketidaksadaran</vt:lpstr>
      <vt:lpstr>PowerPoint Presentation</vt:lpstr>
      <vt:lpstr>PowerPoint Presentation</vt:lpstr>
      <vt:lpstr> KETIDAKSADARAN</vt:lpstr>
      <vt:lpstr>KETIDAKSADARAN</vt:lpstr>
      <vt:lpstr>KEPRASADARAN/ AMBANG SADAR</vt:lpstr>
      <vt:lpstr>PowerPoint Presentation</vt:lpstr>
      <vt:lpstr>KESADARAN</vt:lpstr>
      <vt:lpstr>KESADARAN</vt:lpstr>
      <vt:lpstr>STRUKTUR KEPRIBADIAN</vt:lpstr>
      <vt:lpstr>ID </vt:lpstr>
      <vt:lpstr>ID</vt:lpstr>
      <vt:lpstr>Ego </vt:lpstr>
      <vt:lpstr>Ego</vt:lpstr>
      <vt:lpstr>Ego</vt:lpstr>
      <vt:lpstr>Ego</vt:lpstr>
      <vt:lpstr>Superego</vt:lpstr>
      <vt:lpstr>Superego</vt:lpstr>
      <vt:lpstr>Superego</vt:lpstr>
      <vt:lpstr>Superego</vt:lpstr>
      <vt:lpstr>Superego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Kajur_IKunikom</dc:creator>
  <cp:lastModifiedBy>Kajur_IKunikom</cp:lastModifiedBy>
  <cp:revision>1</cp:revision>
  <dcterms:created xsi:type="dcterms:W3CDTF">2015-03-30T00:28:50Z</dcterms:created>
  <dcterms:modified xsi:type="dcterms:W3CDTF">2015-03-30T00:28:50Z</dcterms:modified>
</cp:coreProperties>
</file>