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8455-E18F-4DEE-A65B-5C19D8E4AD1C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2C7D-5BCA-41C9-9472-333B32A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3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8455-E18F-4DEE-A65B-5C19D8E4AD1C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2C7D-5BCA-41C9-9472-333B32A09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7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Daerah Buta (</a:t>
            </a:r>
            <a:r>
              <a:rPr lang="en-US" i="1" smtClean="0"/>
              <a:t>Blind Area)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Daerah Gelap (</a:t>
            </a:r>
            <a:r>
              <a:rPr lang="en-US" i="1" smtClean="0"/>
              <a:t>Dark Area)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Daerah Tertutup (</a:t>
            </a:r>
            <a:r>
              <a:rPr lang="en-US" i="1" smtClean="0"/>
              <a:t>Closed Self)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Menumbuhkan Kesadaran Diri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PERBEDAAN KARAKTERISTIK </a:t>
            </a:r>
            <a:b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ORANG YANG TERBUKA DAN ORANG TERTUTUP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32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PENGERTIAN KONSEP DIRI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Komponen Konsep diri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5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KONSEP DIRI NEGATIF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KONSEP DIRI POSITIF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KETERBUKAAN DAN KESADARAN DIRI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Jendela Johari (Johari Window)</a:t>
            </a:r>
            <a:endParaRPr lang="en-US" sz="54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Daerah Terbuka </a:t>
            </a:r>
            <a:r>
              <a:rPr lang="en-US" i="1" smtClean="0"/>
              <a:t>(Open Area)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40789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PENGERTIAN KONSEP DIRI</vt:lpstr>
      <vt:lpstr>Komponen Konsep diri</vt:lpstr>
      <vt:lpstr>PowerPoint Presentation</vt:lpstr>
      <vt:lpstr>KONSEP DIRI NEGATIF</vt:lpstr>
      <vt:lpstr>KONSEP DIRI POSITIF</vt:lpstr>
      <vt:lpstr>KETERBUKAAN DAN KESADARAN DIRI</vt:lpstr>
      <vt:lpstr>Jendela Johari (Johari Window)</vt:lpstr>
      <vt:lpstr>Daerah Terbuka (Open Area)</vt:lpstr>
      <vt:lpstr>Daerah Buta (Blind Area)</vt:lpstr>
      <vt:lpstr>Daerah Gelap (Dark Area)</vt:lpstr>
      <vt:lpstr>Daerah Tertutup (Closed Self)</vt:lpstr>
      <vt:lpstr>Menumbuhkan Kesadaran Diri</vt:lpstr>
      <vt:lpstr>PERBEDAAN KARAKTERISTIK  ORANG YANG TERBUKA DAN ORANG TERTUTUP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Kajur_IKunikom</dc:creator>
  <cp:lastModifiedBy>Kajur_IKunikom</cp:lastModifiedBy>
  <cp:revision>1</cp:revision>
  <dcterms:created xsi:type="dcterms:W3CDTF">2015-03-30T00:33:32Z</dcterms:created>
  <dcterms:modified xsi:type="dcterms:W3CDTF">2015-03-30T00:33:32Z</dcterms:modified>
</cp:coreProperties>
</file>