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33D8-ECC3-4720-8989-9BAA0A145A56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936-9A9F-49CE-8B4E-BF62794B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05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033D8-ECC3-4720-8989-9BAA0A145A56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85936-9A9F-49CE-8B4E-BF62794B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80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KEPRIBADIAN</a:t>
            </a:r>
            <a:r>
              <a:rPr lang="en-US" sz="54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br>
              <a:rPr lang="en-US" sz="54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54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(Psikologi Kognitif)</a:t>
            </a:r>
            <a:endParaRPr lang="en-US" sz="54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55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Cognitive Development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74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smtClean="0">
                <a:solidFill>
                  <a:schemeClr val="accent1">
                    <a:satMod val="150000"/>
                  </a:schemeClr>
                </a:solidFill>
              </a:rPr>
              <a:t>Implikasi teori perkembangan kognitif</a:t>
            </a:r>
            <a:endParaRPr lang="en-US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4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smtClean="0">
                <a:solidFill>
                  <a:schemeClr val="accent1">
                    <a:satMod val="150000"/>
                  </a:schemeClr>
                </a:solidFill>
              </a:rPr>
              <a:t>Implikasi teori perkembangan kognitif</a:t>
            </a:r>
            <a:endParaRPr lang="en-US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0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mtClean="0">
                <a:solidFill>
                  <a:schemeClr val="accent1">
                    <a:satMod val="150000"/>
                  </a:schemeClr>
                </a:solidFill>
              </a:rPr>
              <a:t>Berpikir terdiri atas 3 aspek :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34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smtClean="0">
                <a:solidFill>
                  <a:schemeClr val="accent1">
                    <a:satMod val="150000"/>
                  </a:schemeClr>
                </a:solidFill>
              </a:rPr>
              <a:t>Aplikasi psikologi kognitif dalam kehidupan sehari-hari :</a:t>
            </a:r>
            <a:endParaRPr lang="en-US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15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18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Pendahuluan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26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Pendahuluan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14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Psikologi Kognitif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22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Psikologi Kognitif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72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u="sng" smtClean="0">
                <a:solidFill>
                  <a:schemeClr val="accent1">
                    <a:satMod val="150000"/>
                  </a:schemeClr>
                </a:solidFill>
              </a:rPr>
              <a:t>Prinsip dasar psikologi kognitif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29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mtClean="0">
                <a:solidFill>
                  <a:schemeClr val="accent1">
                    <a:satMod val="150000"/>
                  </a:schemeClr>
                </a:solidFill>
              </a:rPr>
              <a:t>Teori Belajar Cognitive-Field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02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mtClean="0">
                <a:solidFill>
                  <a:schemeClr val="accent1">
                    <a:satMod val="150000"/>
                  </a:schemeClr>
                </a:solidFill>
              </a:rPr>
              <a:t>Teori Belajar Cognitive-Field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28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Cognitive Development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27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On-screen Show (4:3)</PresentationFormat>
  <Paragraphs>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KEPRIBADIAN  (Psikologi Kognitif)</vt:lpstr>
      <vt:lpstr>Pendahuluan</vt:lpstr>
      <vt:lpstr>Pendahuluan</vt:lpstr>
      <vt:lpstr>Psikologi Kognitif</vt:lpstr>
      <vt:lpstr>Psikologi Kognitif</vt:lpstr>
      <vt:lpstr>Prinsip dasar psikologi kognitif</vt:lpstr>
      <vt:lpstr>Teori Belajar Cognitive-Field</vt:lpstr>
      <vt:lpstr>Teori Belajar Cognitive-Field</vt:lpstr>
      <vt:lpstr>Cognitive Development</vt:lpstr>
      <vt:lpstr>Cognitive Development</vt:lpstr>
      <vt:lpstr>Implikasi teori perkembangan kognitif</vt:lpstr>
      <vt:lpstr>Implikasi teori perkembangan kognitif</vt:lpstr>
      <vt:lpstr>Berpikir terdiri atas 3 aspek :</vt:lpstr>
      <vt:lpstr>Aplikasi psikologi kognitif dalam kehidupan sehari-hari :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KEPRIBADIAN  (Psikologi Kognitif)</dc:title>
  <dc:creator>Kajur_IKunikom</dc:creator>
  <cp:lastModifiedBy>Kajur_IKunikom</cp:lastModifiedBy>
  <cp:revision>1</cp:revision>
  <dcterms:created xsi:type="dcterms:W3CDTF">2015-03-30T00:29:27Z</dcterms:created>
  <dcterms:modified xsi:type="dcterms:W3CDTF">2015-03-30T00:29:27Z</dcterms:modified>
</cp:coreProperties>
</file>