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1" r:id="rId14"/>
    <p:sldId id="270" r:id="rId15"/>
    <p:sldId id="26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42" d="100"/>
          <a:sy n="42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A3938B7-4795-490D-8D8E-982309F29E09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8164BA-6020-491E-B640-B5C3EF4DDB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38B7-4795-490D-8D8E-982309F29E09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64BA-6020-491E-B640-B5C3EF4DD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38B7-4795-490D-8D8E-982309F29E09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64BA-6020-491E-B640-B5C3EF4DD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3938B7-4795-490D-8D8E-982309F29E09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8164BA-6020-491E-B640-B5C3EF4DDB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A3938B7-4795-490D-8D8E-982309F29E09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8164BA-6020-491E-B640-B5C3EF4DDB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38B7-4795-490D-8D8E-982309F29E09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64BA-6020-491E-B640-B5C3EF4DDB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38B7-4795-490D-8D8E-982309F29E09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64BA-6020-491E-B640-B5C3EF4DDB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3938B7-4795-490D-8D8E-982309F29E09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8164BA-6020-491E-B640-B5C3EF4DDB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38B7-4795-490D-8D8E-982309F29E09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64BA-6020-491E-B640-B5C3EF4DD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3938B7-4795-490D-8D8E-982309F29E09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8164BA-6020-491E-B640-B5C3EF4DDB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3938B7-4795-490D-8D8E-982309F29E09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8164BA-6020-491E-B640-B5C3EF4DDBB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3938B7-4795-490D-8D8E-982309F29E09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8164BA-6020-491E-B640-B5C3EF4DDB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FAKTOR MANUSIA (2)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(LANJUTAN)</a:t>
            </a:r>
          </a:p>
          <a:p>
            <a:endParaRPr lang="en-US" dirty="0"/>
          </a:p>
          <a:p>
            <a:r>
              <a:rPr lang="en-US" dirty="0" smtClean="0"/>
              <a:t>DOSEN. UTAMI DEWI WIDIANTI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6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PANCA INDERA (8)</a:t>
            </a:r>
            <a:br>
              <a:rPr lang="en-US" dirty="0" smtClean="0"/>
            </a:br>
            <a:r>
              <a:rPr lang="en-US" dirty="0" smtClean="0"/>
              <a:t>INDERA PENGLIHATAN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Perseptual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gelap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sensor </a:t>
            </a:r>
            <a:r>
              <a:rPr lang="en-US" dirty="0" err="1" smtClean="0"/>
              <a:t>warnanya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 smtClean="0"/>
              <a:t>Kognitif</a:t>
            </a:r>
            <a:endParaRPr lang="en-US" dirty="0" smtClean="0"/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brlebihan</a:t>
            </a:r>
            <a:endParaRPr lang="en-US" dirty="0" smtClean="0"/>
          </a:p>
          <a:p>
            <a:r>
              <a:rPr lang="en-US" dirty="0" err="1" smtClean="0"/>
              <a:t>Warna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r>
              <a:rPr lang="en-US" dirty="0" err="1" smtClean="0"/>
              <a:t>Kecerahan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39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PANCA INDERA (9)</a:t>
            </a:r>
            <a:br>
              <a:rPr lang="en-US" dirty="0" smtClean="0"/>
            </a:br>
            <a:r>
              <a:rPr lang="en-US" dirty="0" smtClean="0"/>
              <a:t>INDERA PENGLIHATAN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799288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61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PANCA INDERA (10)</a:t>
            </a:r>
            <a:br>
              <a:rPr lang="en-US" dirty="0" smtClean="0"/>
            </a:br>
            <a:r>
              <a:rPr lang="en-US" dirty="0" smtClean="0"/>
              <a:t>INDERA PENGLIHATAN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848873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56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PANCA INDERA </a:t>
            </a:r>
            <a:r>
              <a:rPr lang="en-US" dirty="0" smtClean="0"/>
              <a:t>(11)</a:t>
            </a:r>
            <a:br>
              <a:rPr lang="en-US" dirty="0" smtClean="0"/>
            </a:br>
            <a:r>
              <a:rPr lang="en-US" dirty="0" smtClean="0"/>
              <a:t>INDERA PENDENGARAN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B. INDERA </a:t>
            </a:r>
            <a:r>
              <a:rPr lang="en-US" dirty="0" smtClean="0"/>
              <a:t>PENDENGARAN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8136904" cy="45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82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PANCA INDERA (12)</a:t>
            </a:r>
            <a:br>
              <a:rPr lang="en-US" dirty="0" smtClean="0"/>
            </a:br>
            <a:r>
              <a:rPr lang="en-US" dirty="0" smtClean="0"/>
              <a:t>SENTUHAN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C. SENTUHAN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7953611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04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LINGKUNGAN SEKITAR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LINGKUNGAN </a:t>
            </a:r>
            <a:r>
              <a:rPr lang="en-US" dirty="0" smtClean="0"/>
              <a:t>SOSIAL</a:t>
            </a:r>
          </a:p>
          <a:p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smtClean="0"/>
              <a:t>.(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732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LINGKUNGAN SEKITAR(2)</a:t>
            </a:r>
            <a:br>
              <a:rPr lang="en-US" dirty="0" smtClean="0"/>
            </a:br>
            <a:r>
              <a:rPr lang="en-US" dirty="0" smtClean="0"/>
              <a:t>LINGKUNGAN KOGNITIF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B. LINGKUNGAN </a:t>
            </a:r>
            <a:r>
              <a:rPr lang="en-US" dirty="0"/>
              <a:t>KOGNITIF</a:t>
            </a:r>
          </a:p>
          <a:p>
            <a:pPr marL="0" indent="0">
              <a:buNone/>
            </a:pP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Umur</a:t>
            </a:r>
            <a:endParaRPr lang="en-US" dirty="0"/>
          </a:p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ketidakmampuan</a:t>
            </a:r>
            <a:r>
              <a:rPr lang="en-US" dirty="0" smtClean="0"/>
              <a:t>/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tekniks</a:t>
            </a:r>
            <a:r>
              <a:rPr lang="en-US" dirty="0" smtClean="0"/>
              <a:t>/ </a:t>
            </a:r>
            <a:r>
              <a:rPr lang="en-US" dirty="0" err="1" smtClean="0"/>
              <a:t>pengalaman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Fokus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orang yang </a:t>
            </a:r>
            <a:r>
              <a:rPr lang="en-US" dirty="0" err="1" smtClean="0"/>
              <a:t>memfokuskan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di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pula.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4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3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PANCA INDERA (1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INDERA PENGLIHATAN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INDERA PENGLIHATAN</a:t>
            </a:r>
          </a:p>
          <a:p>
            <a:pPr marL="0" indent="0" algn="just">
              <a:buNone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Indera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Penglihatan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merupakan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panca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indera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manusia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paling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berharga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Mata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manusia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terutama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menghasilkan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persepsi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terorganisir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gerakan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ukuran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jarak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posisi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relatif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tekstur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warna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Mata =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melihat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tiga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dimensi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Sistem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Komputer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Mata =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objek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2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dimensi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harus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dipahami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objek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3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dimensi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9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PANCA INDERA (2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INDERA PENGLIHATAN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Luminasi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Luminasi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yang </a:t>
            </a:r>
            <a:r>
              <a:rPr lang="en-US" dirty="0" err="1" smtClean="0"/>
              <a:t>dipantulkan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.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lilin</a:t>
            </a:r>
            <a:r>
              <a:rPr lang="en-US" dirty="0" smtClean="0"/>
              <a:t>/meter </a:t>
            </a:r>
            <a:r>
              <a:rPr lang="en-US" dirty="0" err="1" smtClean="0"/>
              <a:t>persegi.Semakin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luminasi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,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. </a:t>
            </a:r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rasa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di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Kontras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Kontras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yang </a:t>
            </a:r>
            <a:r>
              <a:rPr lang="en-US" dirty="0" err="1" smtClean="0"/>
              <a:t>dipancarkan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Kontras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luminasi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belakangnya</a:t>
            </a:r>
            <a:r>
              <a:rPr lang="en-US" dirty="0" smtClean="0"/>
              <a:t> </a:t>
            </a:r>
            <a:r>
              <a:rPr lang="en-US" dirty="0" err="1" smtClean="0"/>
              <a:t>dibag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luminasi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Kontras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= </a:t>
            </a:r>
            <a:r>
              <a:rPr lang="en-US" dirty="0" err="1" smtClean="0"/>
              <a:t>cahaya</a:t>
            </a:r>
            <a:r>
              <a:rPr lang="en-US" dirty="0" smtClean="0"/>
              <a:t> yang </a:t>
            </a:r>
            <a:r>
              <a:rPr lang="en-US" dirty="0" err="1" smtClean="0"/>
              <a:t>dipancarkan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&gt; 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kontras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= </a:t>
            </a:r>
            <a:r>
              <a:rPr lang="en-US" dirty="0" err="1" smtClean="0"/>
              <a:t>cahaya</a:t>
            </a:r>
            <a:r>
              <a:rPr lang="en-US" dirty="0" smtClean="0"/>
              <a:t> yang </a:t>
            </a:r>
            <a:r>
              <a:rPr lang="en-US" dirty="0" err="1" smtClean="0"/>
              <a:t>dipancarkan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&lt; 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(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6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PANCA INDERA (3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INDERA PENGLIHATAN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Kecerahan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Kecerahan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subyektif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Luminasi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berimplikasi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kecerahan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pula. Batas </a:t>
            </a:r>
            <a:r>
              <a:rPr lang="en-US" dirty="0" err="1" smtClean="0"/>
              <a:t>kecerahan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933056"/>
            <a:ext cx="524827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67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PANCA INDERA (4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INDERA PENGLIHATAN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Ketajaman</a:t>
            </a:r>
            <a:r>
              <a:rPr lang="en-US" dirty="0"/>
              <a:t> </a:t>
            </a:r>
            <a:r>
              <a:rPr lang="en-US" dirty="0" err="1" smtClean="0"/>
              <a:t>Penglihatan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Penglihatan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yang </a:t>
            </a:r>
            <a:r>
              <a:rPr lang="en-US" dirty="0" err="1" smtClean="0"/>
              <a:t>berhadapan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Ketajaman</a:t>
            </a:r>
            <a:r>
              <a:rPr lang="en-US" dirty="0" smtClean="0"/>
              <a:t> </a:t>
            </a:r>
            <a:r>
              <a:rPr lang="en-US" dirty="0" err="1" smtClean="0"/>
              <a:t>Penglihatan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penglihatan</a:t>
            </a:r>
            <a:r>
              <a:rPr lang="en-US" dirty="0" smtClean="0"/>
              <a:t> minimum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348163"/>
            <a:ext cx="5400600" cy="1992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9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PANCA INDERA (5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INDERA PENGLIHATAN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Medan </a:t>
            </a:r>
            <a:r>
              <a:rPr lang="en-US" dirty="0" err="1" smtClean="0"/>
              <a:t>Penglihatan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Medan </a:t>
            </a:r>
            <a:r>
              <a:rPr lang="en-US" dirty="0" err="1" smtClean="0"/>
              <a:t>Penglihatan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terjauh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terjauh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r>
              <a:rPr lang="en-US" dirty="0" smtClean="0"/>
              <a:t> </a:t>
            </a:r>
            <a:r>
              <a:rPr lang="en-US" dirty="0" err="1" smtClean="0"/>
              <a:t>penglihatan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Medan </a:t>
            </a:r>
            <a:r>
              <a:rPr lang="en-US" dirty="0" err="1" smtClean="0"/>
              <a:t>Penglihatan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;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binokuler</a:t>
            </a:r>
            <a:r>
              <a:rPr lang="en-US" dirty="0" smtClean="0"/>
              <a:t>, </a:t>
            </a:r>
            <a:r>
              <a:rPr lang="en-US" dirty="0" err="1" smtClean="0"/>
              <a:t>monokuler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, </a:t>
            </a:r>
            <a:r>
              <a:rPr lang="en-US" dirty="0" err="1" smtClean="0"/>
              <a:t>monokuler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, </a:t>
            </a:r>
            <a:r>
              <a:rPr lang="en-US" dirty="0" err="1" smtClean="0"/>
              <a:t>daerah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00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PANCA INDERA (5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INDERA PENGLIHATAN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5184576" cy="2084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317" y="4149080"/>
            <a:ext cx="471487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9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PANCA INDERA (6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INDERA PENGLIHATAN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Warna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sensasi</a:t>
            </a:r>
            <a:r>
              <a:rPr lang="en-US" dirty="0" smtClean="0"/>
              <a:t> yang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  <a:r>
              <a:rPr lang="en-US" dirty="0" err="1" smtClean="0"/>
              <a:t>Sensasi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 </a:t>
            </a:r>
            <a:r>
              <a:rPr lang="en-US" dirty="0" err="1" smtClean="0"/>
              <a:t>sensitif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kromostereopsis</a:t>
            </a:r>
            <a:r>
              <a:rPr lang="en-US" dirty="0" smtClean="0"/>
              <a:t>,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paling </a:t>
            </a:r>
            <a:r>
              <a:rPr lang="en-US" dirty="0" err="1" smtClean="0"/>
              <a:t>dekat</a:t>
            </a:r>
            <a:r>
              <a:rPr lang="en-US" dirty="0" smtClean="0"/>
              <a:t>,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biru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paling </a:t>
            </a:r>
            <a:r>
              <a:rPr lang="en-US" dirty="0" err="1" smtClean="0"/>
              <a:t>jauh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PANCA INDERA (7) </a:t>
            </a:r>
            <a:br>
              <a:rPr lang="en-US" dirty="0" smtClean="0"/>
            </a:br>
            <a:r>
              <a:rPr lang="en-US" dirty="0" smtClean="0"/>
              <a:t>INDERA PENGLIHATAN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endParaRPr lang="en-US" dirty="0" smtClean="0"/>
          </a:p>
          <a:p>
            <a:r>
              <a:rPr lang="en-US" dirty="0" err="1" smtClean="0"/>
              <a:t>Hindarkan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tajam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Hindarkan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biru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, </a:t>
            </a:r>
            <a:r>
              <a:rPr lang="en-US" dirty="0" err="1" smtClean="0"/>
              <a:t>garis</a:t>
            </a:r>
            <a:r>
              <a:rPr lang="en-US" dirty="0" smtClean="0"/>
              <a:t> tipis,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Hindarkan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berdekatan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biru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kenampakannya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sekeliling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Hindarkan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r>
              <a:rPr lang="en-US" dirty="0" smtClean="0"/>
              <a:t> </a:t>
            </a:r>
            <a:r>
              <a:rPr lang="en-US" dirty="0" err="1" smtClean="0"/>
              <a:t>bersebrangan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berskala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Merah-Hijau</a:t>
            </a:r>
            <a:r>
              <a:rPr lang="en-US" dirty="0" smtClean="0"/>
              <a:t>, </a:t>
            </a:r>
            <a:r>
              <a:rPr lang="en-US" dirty="0" err="1" smtClean="0"/>
              <a:t>kuning-biru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5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303</TotalTime>
  <Words>679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FAKTOR MANUSIA (2)</vt:lpstr>
      <vt:lpstr>PANCA INDERA (1) INDERA PENGLIHATAN</vt:lpstr>
      <vt:lpstr>PANCA INDERA (2) INDERA PENGLIHATAN</vt:lpstr>
      <vt:lpstr>PANCA INDERA (3) INDERA PENGLIHATAN</vt:lpstr>
      <vt:lpstr>PANCA INDERA (4) INDERA PENGLIHATAN</vt:lpstr>
      <vt:lpstr>PANCA INDERA (5) INDERA PENGLIHATAN</vt:lpstr>
      <vt:lpstr>PANCA INDERA (5) INDERA PENGLIHATAN</vt:lpstr>
      <vt:lpstr>PANCA INDERA (6) INDERA PENGLIHATAN</vt:lpstr>
      <vt:lpstr>PANCA INDERA (7)  INDERA PENGLIHATAN</vt:lpstr>
      <vt:lpstr>PANCA INDERA (8) INDERA PENGLIHATAN</vt:lpstr>
      <vt:lpstr>PANCA INDERA (9) INDERA PENGLIHATAN</vt:lpstr>
      <vt:lpstr>PANCA INDERA (10) INDERA PENGLIHATAN</vt:lpstr>
      <vt:lpstr>PANCA INDERA (11) INDERA PENDENGARAN</vt:lpstr>
      <vt:lpstr>PANCA INDERA (12) SENTUHAN</vt:lpstr>
      <vt:lpstr>LINGKUNGAN SEKITAR (1)</vt:lpstr>
      <vt:lpstr>LINGKUNGAN SEKITAR(2) LINGKUNGAN KOGNITIF</vt:lpstr>
      <vt:lpstr>TERIMA KASIH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FAKTOR MANUSIA (LANJUTAN)</dc:title>
  <dc:creator>Valued Acer Customer</dc:creator>
  <cp:lastModifiedBy>Valued Acer Customer</cp:lastModifiedBy>
  <cp:revision>20</cp:revision>
  <dcterms:created xsi:type="dcterms:W3CDTF">2014-04-03T03:02:16Z</dcterms:created>
  <dcterms:modified xsi:type="dcterms:W3CDTF">2014-04-03T15:28:18Z</dcterms:modified>
</cp:coreProperties>
</file>