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5" r:id="rId6"/>
    <p:sldId id="262" r:id="rId7"/>
    <p:sldId id="259" r:id="rId8"/>
    <p:sldId id="263" r:id="rId9"/>
    <p:sldId id="264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62CBD-64B4-4207-A7BD-9CCC5E128E0B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459A-F8D8-4953-BC15-E8D586EA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459A-F8D8-4953-BC15-E8D586EA55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687E145-153E-4393-8361-84B3CD95194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9E4AAE5D-44AB-4E01-B274-B9B3EC448F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000250"/>
            <a:ext cx="5250678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21" y="4884206"/>
            <a:ext cx="5008985" cy="61649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Dr.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Dewi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Kurniasih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S.IP.,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M.Si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199" y="76200"/>
            <a:ext cx="7639081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NILAI  DEMOKRASI </a:t>
            </a:r>
            <a:r>
              <a:rPr lang="en-US" sz="2700" b="1" dirty="0" smtClean="0"/>
              <a:t>Henry B. Mayo</a:t>
            </a:r>
            <a:endParaRPr lang="en-US" sz="2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7356" y="1357298"/>
            <a:ext cx="6929486" cy="5214974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Menyelesaikan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perselisihan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melembaga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terselenggaranya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perubahan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damai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masyarakat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sedang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berubah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Menyelenggarakan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pergantian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pimpinan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teratur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Membatasi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pemakaian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kekerasan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sampai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minimum.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de-DE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Mengakui serta menganggap wajar adanya keanekaragaman.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tegaknya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keadilan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1431" y="1509713"/>
            <a:ext cx="7051097" cy="34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ASAL KATA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2075" indent="0" algn="ctr">
              <a:buNone/>
            </a:pP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Bahasa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δημοκρατία –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dēmokratía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",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dibentuk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δῆμος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dêmos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rakyat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κράτος (</a:t>
            </a:r>
            <a:r>
              <a:rPr lang="en-US" sz="3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Kratos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"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kekuasaan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merujuk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sistem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muncul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pertengahan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abad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ke-5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ke-4 SM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negara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kota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Yunani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Kuno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khususnya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Athena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889777"/>
            <a:ext cx="5616624" cy="1179183"/>
          </a:xfrm>
        </p:spPr>
        <p:txBody>
          <a:bodyPr>
            <a:noAutofit/>
          </a:bodyPr>
          <a:lstStyle/>
          <a:p>
            <a:pPr marL="92075" indent="0" algn="ctr">
              <a:buNone/>
            </a:pPr>
            <a:r>
              <a:rPr lang="de-DE" sz="3600" b="1" dirty="0" smtClean="0">
                <a:solidFill>
                  <a:srgbClr val="FF0000"/>
                </a:solidFill>
              </a:rPr>
              <a:t>“.. </a:t>
            </a:r>
            <a:r>
              <a:rPr lang="de-DE" sz="3600" b="1" i="1" dirty="0" smtClean="0">
                <a:solidFill>
                  <a:srgbClr val="FF0000"/>
                </a:solidFill>
              </a:rPr>
              <a:t>government or rule by the people</a:t>
            </a:r>
            <a:r>
              <a:rPr lang="de-DE" sz="3600" b="1" dirty="0" smtClean="0">
                <a:solidFill>
                  <a:srgbClr val="FF0000"/>
                </a:solidFill>
              </a:rPr>
              <a:t>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35696" y="3789040"/>
            <a:ext cx="6041679" cy="1825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“...The </a:t>
            </a:r>
            <a:r>
              <a:rPr kumimoji="0" lang="de-D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government from the people, by the people and for the </a:t>
            </a:r>
            <a:r>
              <a:rPr kumimoji="0" lang="de-D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people...”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PARLEMENTER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142984"/>
            <a:ext cx="7072362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1945 - 1959</a:t>
            </a: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parlemen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sangat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gilirannya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menguat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kedudukan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0" algn="just">
              <a:buNone/>
            </a:pP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5191140" cy="32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662766" cy="43735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Perdebatan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antar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partai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pula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kebijakan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pemerintah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bahkan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sering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berakhir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ketidaksepakatan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Mendorong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Soekarno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mengeluarkan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Dekrit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residen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5 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1959,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kembali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pada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UUD 1945.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76200"/>
            <a:ext cx="7567643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DEMOKRASI  TERPIMPIN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7298"/>
            <a:ext cx="6948518" cy="4808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Periode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1959 - 1965</a:t>
            </a:r>
          </a:p>
          <a:p>
            <a:pPr marL="4389438" indent="0" algn="ctr">
              <a:buNone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dikendalikan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sang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Presiden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mengakibatkan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terhambatnya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64520"/>
            <a:ext cx="4643450" cy="38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52000" contrast="-12000"/>
          </a:blip>
          <a:srcRect/>
          <a:stretch>
            <a:fillRect/>
          </a:stretch>
        </p:blipFill>
        <p:spPr bwMode="auto">
          <a:xfrm>
            <a:off x="2071670" y="1109253"/>
            <a:ext cx="6429419" cy="57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7356" y="142852"/>
            <a:ext cx="7000924" cy="54626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falsafah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rakyat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berdasarkan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sila-sila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Transformasi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bentuk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sistem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pemerintahan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Konsekuensi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komitmen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Pancasila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UUD 1945.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166"/>
            <a:ext cx="6734204" cy="614366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Periode</a:t>
            </a:r>
            <a:r>
              <a:rPr lang="en-US" sz="2800" b="1" dirty="0" smtClean="0">
                <a:solidFill>
                  <a:srgbClr val="FF0000"/>
                </a:solidFill>
              </a:rPr>
              <a:t> 1965 - 1998</a:t>
            </a:r>
          </a:p>
          <a:p>
            <a:pPr marL="182563" indent="0" algn="ctr">
              <a:buNone/>
            </a:pP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Retorika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mengadakan</a:t>
            </a:r>
            <a:r>
              <a:rPr lang="en-US" sz="2800" dirty="0" smtClean="0"/>
              <a:t> </a:t>
            </a:r>
            <a:r>
              <a:rPr lang="en-US" sz="2800" dirty="0" err="1" smtClean="0"/>
              <a:t>koreksi</a:t>
            </a:r>
            <a:r>
              <a:rPr lang="en-US" sz="2800" dirty="0" smtClean="0"/>
              <a:t> total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demokrasi</a:t>
            </a:r>
            <a:r>
              <a:rPr lang="en-US" sz="2800" dirty="0" smtClean="0"/>
              <a:t> </a:t>
            </a:r>
            <a:r>
              <a:rPr lang="en-US" sz="2800" dirty="0" err="1" smtClean="0"/>
              <a:t>terpimpin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UUD 1945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Pancasila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konsekuen</a:t>
            </a:r>
            <a:r>
              <a:rPr lang="en-US" sz="2800" dirty="0" smtClean="0"/>
              <a:t>. </a:t>
            </a:r>
          </a:p>
          <a:p>
            <a:pPr marL="182563" indent="0" algn="ctr">
              <a:buNone/>
            </a:pPr>
            <a:endParaRPr lang="en-US" sz="2800" dirty="0" smtClean="0"/>
          </a:p>
          <a:p>
            <a:pPr marL="182563" indent="0" algn="ctr">
              <a:buNone/>
            </a:pPr>
            <a:r>
              <a:rPr lang="en-US" sz="2800" dirty="0" err="1" smtClean="0">
                <a:solidFill>
                  <a:srgbClr val="00B0F0"/>
                </a:solidFill>
              </a:rPr>
              <a:t>Namun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belum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sampai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pada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tataran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praktis</a:t>
            </a:r>
            <a:r>
              <a:rPr lang="en-US" sz="2800" dirty="0" smtClean="0">
                <a:solidFill>
                  <a:srgbClr val="00B0F0"/>
                </a:solidFill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</a:rPr>
              <a:t>karena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kenyataannya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sama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seperti</a:t>
            </a:r>
            <a:r>
              <a:rPr lang="en-US" sz="2800" dirty="0" smtClean="0">
                <a:solidFill>
                  <a:srgbClr val="00B0F0"/>
                </a:solidFill>
              </a:rPr>
              <a:t> yang </a:t>
            </a:r>
            <a:r>
              <a:rPr lang="en-US" sz="2800" dirty="0" err="1" smtClean="0">
                <a:solidFill>
                  <a:srgbClr val="00B0F0"/>
                </a:solidFill>
              </a:rPr>
              <a:t>dilakukan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sebelumnya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terpimpin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kembali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metode</a:t>
            </a:r>
            <a:r>
              <a:rPr lang="en-US" sz="2800" dirty="0" smtClean="0">
                <a:solidFill>
                  <a:srgbClr val="00B0F0"/>
                </a:solidFill>
              </a:rPr>
              <a:t> lain.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6248" y="3929066"/>
            <a:ext cx="2643206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857628"/>
            <a:ext cx="7429552" cy="2928958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dirty="0" err="1" smtClean="0"/>
              <a:t>Rumusan</a:t>
            </a:r>
            <a:r>
              <a:rPr lang="en-US" sz="2800" dirty="0" smtClean="0"/>
              <a:t> “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berkelompok</a:t>
            </a:r>
            <a:r>
              <a:rPr lang="en-US" sz="2800" dirty="0" smtClean="0"/>
              <a:t>, </a:t>
            </a:r>
            <a:r>
              <a:rPr lang="en-US" sz="2800" dirty="0" err="1" smtClean="0"/>
              <a:t>bermasyarakat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berbangsa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bernegara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keanekaragaman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adat-istiadat</a:t>
            </a:r>
            <a:r>
              <a:rPr lang="en-US" sz="2800" dirty="0" smtClean="0"/>
              <a:t>,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agama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kehendak</a:t>
            </a:r>
            <a:r>
              <a:rPr lang="en-US" sz="2800" dirty="0" smtClean="0"/>
              <a:t>”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kerakyatan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dipimpin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hikmat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kebijaksanan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permusyawratan</a:t>
            </a:r>
            <a:r>
              <a:rPr lang="en-US" sz="2800" dirty="0" smtClean="0"/>
              <a:t> </a:t>
            </a:r>
            <a:r>
              <a:rPr lang="en-US" sz="2800" dirty="0" err="1" smtClean="0"/>
              <a:t>perwakilan</a:t>
            </a:r>
            <a:r>
              <a:rPr lang="en-US" sz="2800" dirty="0" smtClean="0"/>
              <a:t> .</a:t>
            </a:r>
          </a:p>
          <a:p>
            <a:pPr marL="182563" indent="0"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1667" y="214293"/>
            <a:ext cx="6572298" cy="3357586"/>
            <a:chOff x="2071667" y="214293"/>
            <a:chExt cx="6572298" cy="3357586"/>
          </a:xfrm>
        </p:grpSpPr>
        <p:sp>
          <p:nvSpPr>
            <p:cNvPr id="5" name="Right Arrow Callout 4"/>
            <p:cNvSpPr/>
            <p:nvPr/>
          </p:nvSpPr>
          <p:spPr>
            <a:xfrm rot="5400000">
              <a:off x="3679023" y="-1393063"/>
              <a:ext cx="3357586" cy="657229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57422" y="285728"/>
              <a:ext cx="600079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Periode</a:t>
              </a:r>
              <a:r>
                <a:rPr lang="en-US" sz="2800" b="1" dirty="0" smtClean="0">
                  <a:solidFill>
                    <a:schemeClr val="bg2">
                      <a:lumMod val="90000"/>
                    </a:schemeClr>
                  </a:solidFill>
                </a:rPr>
                <a:t> 1998 – </a:t>
              </a:r>
              <a:r>
                <a:rPr lang="en-US" sz="2800" b="1" dirty="0" err="1" smtClean="0">
                  <a:solidFill>
                    <a:schemeClr val="bg2">
                      <a:lumMod val="90000"/>
                    </a:schemeClr>
                  </a:solidFill>
                </a:rPr>
                <a:t>sekarang</a:t>
              </a:r>
              <a:endParaRPr lang="en-US" sz="2800" b="1" dirty="0" smtClean="0">
                <a:solidFill>
                  <a:schemeClr val="bg2">
                    <a:lumMod val="90000"/>
                  </a:schemeClr>
                </a:solidFill>
              </a:endParaRPr>
            </a:p>
            <a:p>
              <a:pPr algn="ctr"/>
              <a:endParaRPr lang="en-US" sz="1000" dirty="0" smtClean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Masa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kini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yang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disebut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Era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Reformasi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dengan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reposisi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terhadap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sistem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pemerintahan</a:t>
              </a:r>
              <a:r>
                <a:rPr lang="en-US" sz="2800" dirty="0" smtClean="0">
                  <a:solidFill>
                    <a:schemeClr val="tx2">
                      <a:lumMod val="10000"/>
                      <a:lumOff val="90000"/>
                    </a:schemeClr>
                  </a:solidFill>
                </a:rPr>
                <a:t> Indonesia.</a:t>
              </a:r>
              <a:endParaRPr lang="en-US" sz="2800" dirty="0">
                <a:solidFill>
                  <a:schemeClr val="tx2">
                    <a:lumMod val="10000"/>
                    <a:lumOff val="9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Symphony</Template>
  <TotalTime>190</TotalTime>
  <Words>356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Garamond</vt:lpstr>
      <vt:lpstr>Trebuchet MS</vt:lpstr>
      <vt:lpstr>Wingdings</vt:lpstr>
      <vt:lpstr>Symphony</vt:lpstr>
      <vt:lpstr>Dr. Dewi Kurniasih, S.IP.,M.Si.</vt:lpstr>
      <vt:lpstr>ASAL KATA</vt:lpstr>
      <vt:lpstr>PENGERTIAN</vt:lpstr>
      <vt:lpstr>DEMOKRASI  PARLEMENTER</vt:lpstr>
      <vt:lpstr>PowerPoint Presentation</vt:lpstr>
      <vt:lpstr>DEMOKRASI  TERPIMPIN</vt:lpstr>
      <vt:lpstr>PowerPoint Presentation</vt:lpstr>
      <vt:lpstr>PowerPoint Presentation</vt:lpstr>
      <vt:lpstr>PowerPoint Presentation</vt:lpstr>
      <vt:lpstr>NILAI  DEMOKRASI Henry B. Mayo</vt:lpstr>
      <vt:lpstr>PowerPoint Presentation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Dewi Kurniasih</dc:title>
  <dc:creator>Valued Acer Customer</dc:creator>
  <cp:lastModifiedBy>Microsoft account</cp:lastModifiedBy>
  <cp:revision>16</cp:revision>
  <dcterms:created xsi:type="dcterms:W3CDTF">2011-10-17T19:58:50Z</dcterms:created>
  <dcterms:modified xsi:type="dcterms:W3CDTF">2015-03-25T09:20:59Z</dcterms:modified>
</cp:coreProperties>
</file>