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varScale="1">
        <p:scale>
          <a:sx n="48" d="100"/>
          <a:sy n="48" d="100"/>
        </p:scale>
        <p:origin x="114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5/7/2015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5/7/2015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5/7/2015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en-US" sz="4000" b="1" noProof="0" dirty="0" err="1" smtClean="0">
                <a:solidFill>
                  <a:srgbClr val="00B050"/>
                </a:solidFill>
              </a:rPr>
              <a:t>Desain</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a:t>
            </a:r>
            <a:r>
              <a:rPr lang="id-ID" cap="all" dirty="0" smtClean="0">
                <a:solidFill>
                  <a:schemeClr val="tx1">
                    <a:lumMod val="95000"/>
                    <a:lumOff val="5000"/>
                  </a:schemeClr>
                </a:solidFill>
                <a:effectLst>
                  <a:reflection blurRad="12700" stA="48000" endA="300" endPos="55000" dir="5400000" sy="-90000" algn="bl" rotWithShape="0"/>
                </a:effectLst>
              </a:rPr>
              <a:t>201</a:t>
            </a:r>
            <a:r>
              <a:rPr lang="en-US" cap="all" dirty="0" smtClean="0">
                <a:solidFill>
                  <a:schemeClr val="tx1">
                    <a:lumMod val="95000"/>
                    <a:lumOff val="5000"/>
                  </a:schemeClr>
                </a:solidFill>
                <a:effectLst>
                  <a:reflection blurRad="12700" stA="48000" endA="300" endPos="55000" dir="5400000" sy="-90000" algn="bl" rotWithShape="0"/>
                </a:effectLst>
              </a:rPr>
              <a:t>4</a:t>
            </a:r>
            <a:r>
              <a:rPr lang="id-ID" cap="all" dirty="0" smtClean="0">
                <a:solidFill>
                  <a:schemeClr val="tx1">
                    <a:lumMod val="95000"/>
                    <a:lumOff val="5000"/>
                  </a:schemeClr>
                </a:solidFill>
                <a:effectLst>
                  <a:reflection blurRad="12700" stA="48000" endA="300" endPos="55000" dir="5400000" sy="-90000" algn="bl" rotWithShape="0"/>
                </a:effectLst>
              </a:rPr>
              <a:t>, </a:t>
            </a:r>
            <a:r>
              <a:rPr lang="en-US" cap="all" dirty="0" smtClean="0">
                <a:solidFill>
                  <a:schemeClr val="tx1">
                    <a:lumMod val="95000"/>
                    <a:lumOff val="5000"/>
                  </a:schemeClr>
                </a:solidFill>
                <a:effectLst>
                  <a:reflection blurRad="12700" stA="48000" endA="300" endPos="55000" dir="5400000" sy="-90000" algn="bl" rotWithShape="0"/>
                </a:effectLst>
              </a:rPr>
              <a:t>6</a:t>
            </a:r>
            <a:r>
              <a:rPr lang="id-ID" cap="all" dirty="0" smtClean="0">
                <a:solidFill>
                  <a:schemeClr val="tx1">
                    <a:lumMod val="95000"/>
                    <a:lumOff val="5000"/>
                  </a:schemeClr>
                </a:solidFill>
                <a:effectLst>
                  <a:reflection blurRad="12700" stA="48000" endA="300" endPos="55000" dir="5400000" sy="-90000" algn="bl" rotWithShape="0"/>
                </a:effectLst>
              </a:rPr>
              <a:t>tH </a:t>
            </a:r>
            <a:r>
              <a:rPr lang="id-ID" cap="all" dirty="0" smtClean="0">
                <a:solidFill>
                  <a:schemeClr val="tx1">
                    <a:lumMod val="95000"/>
                    <a:lumOff val="5000"/>
                  </a:schemeClr>
                </a:solidFill>
                <a:effectLst>
                  <a:reflection blurRad="12700" stA="48000" endA="300" endPos="55000" dir="5400000" sy="-90000" algn="bl" rotWithShape="0"/>
                </a:effectLst>
              </a:rPr>
              <a:t>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mc:AlternateContent xmlns:mc="http://schemas.openxmlformats.org/markup-compatibility/2006">
              <mc:Choice xmlns:v="urn:schemas-microsoft-com:vml" Requires="v">
                <p:oleObj spid="_x0000_s93198" name="Worksheet" r:id="rId4" imgW="5896051" imgH="1705051" progId="Excel.Sheet.8">
                  <p:embed/>
                </p:oleObj>
              </mc:Choice>
              <mc:Fallback>
                <p:oleObj name="Worksheet" r:id="rId4" imgW="5896051" imgH="1705051" progId="Excel.Shee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1" y="2576513"/>
                        <a:ext cx="7305408" cy="290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79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a</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2158</TotalTime>
  <Words>791</Words>
  <Application>Microsoft Office PowerPoint</Application>
  <PresentationFormat>On-screen Show (4:3)</PresentationFormat>
  <Paragraphs>408</Paragraphs>
  <Slides>24</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5" baseType="lpstr">
      <vt:lpstr>Algerian</vt:lpstr>
      <vt:lpstr>Arial</vt:lpstr>
      <vt:lpstr>Arial Black</vt:lpstr>
      <vt:lpstr>Arial Rounded MT Bold</vt:lpstr>
      <vt:lpstr>Calibri</vt:lpstr>
      <vt:lpstr>Constantia</vt:lpstr>
      <vt:lpstr>Trebuchet MS</vt:lpstr>
      <vt:lpstr>Wingdings</vt:lpstr>
      <vt:lpstr>Wingdings 2</vt:lpstr>
      <vt:lpstr>Flow</vt:lpstr>
      <vt:lpstr>Worksheet</vt:lpstr>
      <vt:lpstr>PowerPoint Presentation</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PowerPoint Presentation</vt:lpstr>
      <vt:lpstr>PowerPoint Presentation</vt:lpstr>
      <vt:lpstr>PowerPoint Presentation</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PowerPoint Presentation</vt:lpstr>
    </vt:vector>
  </TitlesOfParts>
  <Company>Universitas Komputer Indonesia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AOD255_Unikom</cp:lastModifiedBy>
  <cp:revision>199</cp:revision>
  <dcterms:created xsi:type="dcterms:W3CDTF">2011-03-24T08:51:10Z</dcterms:created>
  <dcterms:modified xsi:type="dcterms:W3CDTF">2015-05-07T13:58:06Z</dcterms:modified>
</cp:coreProperties>
</file>