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8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8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SEMANTIK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Konstanta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Const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phi = 3.14;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phi = 100;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Tipe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Type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A = array of integer;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A = array of string;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NAME RELATED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1305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objek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kali.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NAME RELATED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Overloaded Operator 	</a:t>
            </a:r>
          </a:p>
          <a:p>
            <a:pPr lvl="1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penggunaan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tanda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‘+’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 </a:t>
            </a:r>
          </a:p>
          <a:p>
            <a:pPr lvl="1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bilangan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real, integer,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string</a:t>
            </a:r>
          </a:p>
          <a:p>
            <a:pPr lvl="1"/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Polymorphism</a:t>
            </a:r>
          </a:p>
          <a:p>
            <a:pPr lvl="1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beberapa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procedure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lvl="1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asalkan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jumlah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parameter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tipenya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berbeda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TYPE CHECKING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6800" y="3276601"/>
            <a:ext cx="7620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pPr lvl="1"/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	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a: string;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b: string;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begin 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a := a * b;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end.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8288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operator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operand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TYPE CONVERSION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6800" y="2590801"/>
            <a:ext cx="7620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0">
              <a:spcAft>
                <a:spcPts val="1200"/>
              </a:spcAft>
              <a:buNone/>
            </a:pPr>
            <a:r>
              <a:rPr lang="en-US" sz="2600" dirty="0" smtClean="0"/>
              <a:t>1. </a:t>
            </a:r>
            <a:r>
              <a:rPr lang="en-US" sz="2600" dirty="0" err="1" smtClean="0"/>
              <a:t>Eksplisit</a:t>
            </a:r>
            <a:r>
              <a:rPr lang="en-US" sz="2600" dirty="0" smtClean="0"/>
              <a:t> (</a:t>
            </a:r>
            <a:r>
              <a:rPr lang="es-ES" sz="2600" dirty="0" smtClean="0"/>
              <a:t>Manual)</a:t>
            </a:r>
            <a:endParaRPr lang="en-US" sz="2600" dirty="0" smtClean="0"/>
          </a:p>
          <a:p>
            <a:pPr marL="114300" indent="0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x := </a:t>
            </a:r>
            <a:r>
              <a:rPr lang="es-ES" sz="2000" dirty="0" err="1" smtClean="0">
                <a:latin typeface="Courier New" pitchFamily="49" charset="0"/>
                <a:cs typeface="Courier New" pitchFamily="49" charset="0"/>
              </a:rPr>
              <a:t>ord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(‘A’) → </a:t>
            </a:r>
            <a:r>
              <a:rPr lang="es-ES" sz="2000" i="1" dirty="0" smtClean="0">
                <a:latin typeface="Courier New" pitchFamily="49" charset="0"/>
                <a:cs typeface="Courier New" pitchFamily="49" charset="0"/>
              </a:rPr>
              <a:t>byte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y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(32) →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m := round(n) →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spcAft>
                <a:spcPts val="1200"/>
              </a:spcAft>
              <a:buNone/>
            </a:pPr>
            <a:r>
              <a:rPr lang="en-US" sz="2600" dirty="0" smtClean="0"/>
              <a:t>2. </a:t>
            </a:r>
            <a:r>
              <a:rPr lang="en-US" sz="2600" dirty="0" err="1" smtClean="0"/>
              <a:t>Implisit</a:t>
            </a:r>
            <a:r>
              <a:rPr lang="en-US" sz="2600" dirty="0" smtClean="0"/>
              <a:t> (O</a:t>
            </a:r>
            <a:r>
              <a:rPr lang="es-ES" sz="2600" dirty="0" err="1" smtClean="0"/>
              <a:t>tomatis</a:t>
            </a:r>
            <a:r>
              <a:rPr lang="es-ES" sz="2600" dirty="0" smtClean="0"/>
              <a:t>)</a:t>
            </a:r>
            <a:endParaRPr lang="en-US" sz="2600" dirty="0" smtClean="0"/>
          </a:p>
          <a:p>
            <a:pPr marL="114300" indent="0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Var </a:t>
            </a:r>
          </a:p>
          <a:p>
            <a:pPr marL="114300" indent="0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a : real; </a:t>
            </a:r>
          </a:p>
          <a:p>
            <a:pPr marL="114300" indent="0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b :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marL="11430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 := b/2   //a :=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828800"/>
            <a:ext cx="7620000" cy="658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perubahan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TYPE COERCION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6800" y="2590801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1" indent="0">
              <a:buNone/>
            </a:pPr>
            <a:r>
              <a:rPr lang="es-ES" sz="24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s-ES" sz="2400" dirty="0" smtClean="0">
                <a:latin typeface="Cambria Math" pitchFamily="18" charset="0"/>
                <a:ea typeface="Cambria Math" pitchFamily="18" charset="0"/>
              </a:rPr>
              <a:t> :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114300" indent="0">
              <a:buNone/>
            </a:pPr>
            <a:r>
              <a:rPr lang="es-ES" sz="2400" dirty="0" smtClean="0"/>
              <a:t>	</a:t>
            </a:r>
          </a:p>
          <a:p>
            <a:pPr marL="114300" indent="0">
              <a:buNone/>
            </a:pPr>
            <a:r>
              <a:rPr lang="es-ES" sz="2400" dirty="0" smtClean="0"/>
              <a:t>	</a:t>
            </a:r>
            <a:r>
              <a:rPr lang="es-ES" sz="24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s-ES" sz="2400" dirty="0" smtClean="0">
                <a:latin typeface="Courier New" pitchFamily="49" charset="0"/>
                <a:cs typeface="Courier New" pitchFamily="49" charset="0"/>
              </a:rPr>
              <a:t> a;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s-E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2400" dirty="0" smtClean="0">
                <a:latin typeface="Courier New" pitchFamily="49" charset="0"/>
                <a:cs typeface="Courier New" pitchFamily="49" charset="0"/>
              </a:rPr>
              <a:t> b;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s-ES" sz="2400" dirty="0" smtClean="0">
                <a:latin typeface="Courier New" pitchFamily="49" charset="0"/>
                <a:cs typeface="Courier New" pitchFamily="49" charset="0"/>
              </a:rPr>
              <a:t>	b =(</a:t>
            </a:r>
            <a:r>
              <a:rPr lang="es-E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2400" dirty="0" smtClean="0">
                <a:latin typeface="Courier New" pitchFamily="49" charset="0"/>
                <a:cs typeface="Courier New" pitchFamily="49" charset="0"/>
              </a:rPr>
              <a:t>)a;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828800"/>
            <a:ext cx="7620000" cy="658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perubahan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data (yang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dipaksa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Semantik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47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Tahapan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kompilasi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memeriksa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makna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pemakaian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token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Lingkup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Pemeriksaan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variabel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didefinisikan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duplikasi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operasi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perhitungan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seluruh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operan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operan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nilai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dsb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Jenis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Pemeriksaan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Flow of Control Check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Uniqueness Check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Name Related Check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Type Checking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Type Conversion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Type Coercion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FLOW OF CONTROL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statement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menyebabkan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kendali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aliran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meninggalkan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konstruksinya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lokasi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memindahkan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aliran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kendali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FLOW OF CONTROL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 marL="114300" indent="0">
              <a:buNone/>
            </a:pPr>
            <a:r>
              <a:rPr lang="en-US" sz="2400" dirty="0" smtClean="0"/>
              <a:t>	{ </a:t>
            </a:r>
          </a:p>
          <a:p>
            <a:pPr marL="114300" indent="0">
              <a:buNone/>
            </a:pPr>
            <a:r>
              <a:rPr lang="en-US" sz="2400" dirty="0" smtClean="0"/>
              <a:t> 	    Case 1 :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(”</a:t>
            </a:r>
            <a:r>
              <a:rPr lang="en-US" sz="2400" dirty="0" err="1" smtClean="0"/>
              <a:t>Satu</a:t>
            </a:r>
            <a:r>
              <a:rPr lang="en-US" sz="2400" dirty="0" smtClean="0"/>
              <a:t>”);</a:t>
            </a:r>
          </a:p>
          <a:p>
            <a:pPr marL="114300" indent="0">
              <a:buNone/>
            </a:pPr>
            <a:r>
              <a:rPr lang="en-US" sz="2400" dirty="0" smtClean="0"/>
              <a:t>	     Break;</a:t>
            </a:r>
          </a:p>
          <a:p>
            <a:pPr marL="114300" indent="0">
              <a:buNone/>
            </a:pPr>
            <a:r>
              <a:rPr lang="en-US" sz="2400" dirty="0" smtClean="0"/>
              <a:t>	    Case 2 :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(”</a:t>
            </a:r>
            <a:r>
              <a:rPr lang="en-US" sz="2400" dirty="0" err="1" smtClean="0"/>
              <a:t>dua</a:t>
            </a:r>
            <a:r>
              <a:rPr lang="en-US" sz="2400" dirty="0" smtClean="0"/>
              <a:t>”);</a:t>
            </a:r>
          </a:p>
          <a:p>
            <a:pPr marL="114300" indent="0">
              <a:buNone/>
            </a:pPr>
            <a:r>
              <a:rPr lang="en-US" sz="2400" dirty="0" smtClean="0"/>
              <a:t>	     Break; 	</a:t>
            </a:r>
          </a:p>
          <a:p>
            <a:pPr marL="114300" indent="0">
              <a:buNone/>
            </a:pPr>
            <a:r>
              <a:rPr lang="en-US" sz="2400" dirty="0" smtClean="0"/>
              <a:t>	}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objek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hanya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didefinisikan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kali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Variabel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Global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Var</a:t>
            </a:r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 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a 	: string;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a	: integer;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Procedure / Function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rocedure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begin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	-----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end;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	begin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----</a:t>
            </a:r>
          </a:p>
          <a:p>
            <a:pPr marL="11430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	end;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2863</TotalTime>
  <Words>265</Words>
  <Application>Microsoft Office PowerPoint</Application>
  <PresentationFormat>On-screen Show (4:3)</PresentationFormat>
  <Paragraphs>148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453</cp:revision>
  <dcterms:created xsi:type="dcterms:W3CDTF">2012-02-22T14:18:32Z</dcterms:created>
  <dcterms:modified xsi:type="dcterms:W3CDTF">2015-06-01T04:18:38Z</dcterms:modified>
</cp:coreProperties>
</file>