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339" r:id="rId3"/>
    <p:sldId id="324" r:id="rId4"/>
    <p:sldId id="325" r:id="rId5"/>
    <p:sldId id="327" r:id="rId6"/>
    <p:sldId id="328" r:id="rId7"/>
    <p:sldId id="329" r:id="rId8"/>
    <p:sldId id="330" r:id="rId9"/>
    <p:sldId id="332" r:id="rId10"/>
    <p:sldId id="334" r:id="rId11"/>
    <p:sldId id="335" r:id="rId12"/>
    <p:sldId id="336" r:id="rId13"/>
    <p:sldId id="337" r:id="rId14"/>
    <p:sldId id="338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618" y="6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6222F-08E8-4300-9612-48FD650EDA8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6B7A58-78E1-476A-A737-FF39A41BEC53}">
      <dgm:prSet phldrT="[Text]"/>
      <dgm:spPr/>
      <dgm:t>
        <a:bodyPr/>
        <a:lstStyle/>
        <a:p>
          <a:r>
            <a:rPr lang="en-US" dirty="0" err="1" smtClean="0"/>
            <a:t>Pengetahuan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Pengguna</a:t>
          </a:r>
          <a:endParaRPr lang="en-US" dirty="0"/>
        </a:p>
      </dgm:t>
    </dgm:pt>
    <dgm:pt modelId="{D157A900-89FE-45F3-A527-E513A7C53984}" type="parTrans" cxnId="{155288EC-E79C-4ACB-8E07-032D675FC752}">
      <dgm:prSet/>
      <dgm:spPr/>
      <dgm:t>
        <a:bodyPr/>
        <a:lstStyle/>
        <a:p>
          <a:endParaRPr lang="en-US"/>
        </a:p>
      </dgm:t>
    </dgm:pt>
    <dgm:pt modelId="{0A3C346A-4948-4A21-B917-0C67E382C706}" type="sibTrans" cxnId="{155288EC-E79C-4ACB-8E07-032D675FC752}">
      <dgm:prSet/>
      <dgm:spPr/>
      <dgm:t>
        <a:bodyPr/>
        <a:lstStyle/>
        <a:p>
          <a:endParaRPr lang="en-US"/>
        </a:p>
      </dgm:t>
    </dgm:pt>
    <dgm:pt modelId="{865D1012-B599-4C26-BA8F-594968AE08F9}">
      <dgm:prSet phldrT="[Text]"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&amp; </a:t>
          </a:r>
          <a:r>
            <a:rPr lang="en-US" dirty="0" err="1" smtClean="0"/>
            <a:t>Tugas</a:t>
          </a:r>
          <a:r>
            <a:rPr lang="en-US" dirty="0" smtClean="0"/>
            <a:t> User</a:t>
          </a:r>
          <a:endParaRPr lang="en-US" dirty="0"/>
        </a:p>
      </dgm:t>
    </dgm:pt>
    <dgm:pt modelId="{C469BA40-315C-4070-8421-968D750CDA4A}" type="parTrans" cxnId="{673ADE21-CF59-4ED0-8661-2A16A3F38F3B}">
      <dgm:prSet/>
      <dgm:spPr/>
      <dgm:t>
        <a:bodyPr/>
        <a:lstStyle/>
        <a:p>
          <a:endParaRPr lang="en-US"/>
        </a:p>
      </dgm:t>
    </dgm:pt>
    <dgm:pt modelId="{BBA3A2BA-E7B9-407B-9D5E-DC8F700CA0BC}" type="sibTrans" cxnId="{673ADE21-CF59-4ED0-8661-2A16A3F38F3B}">
      <dgm:prSet/>
      <dgm:spPr/>
      <dgm:t>
        <a:bodyPr/>
        <a:lstStyle/>
        <a:p>
          <a:endParaRPr lang="en-US"/>
        </a:p>
      </dgm:t>
    </dgm:pt>
    <dgm:pt modelId="{12DE2846-DE9E-458C-9C01-62DE667921DE}">
      <dgm:prSet phldrT="[Text]"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Psikologis</a:t>
          </a:r>
          <a:endParaRPr lang="en-US" dirty="0"/>
        </a:p>
      </dgm:t>
    </dgm:pt>
    <dgm:pt modelId="{D104D703-C1FB-433A-B11F-104A31CAEDB2}" type="parTrans" cxnId="{9C506937-D4BB-43A6-B303-670EABEE8BAE}">
      <dgm:prSet/>
      <dgm:spPr/>
      <dgm:t>
        <a:bodyPr/>
        <a:lstStyle/>
        <a:p>
          <a:endParaRPr lang="en-US"/>
        </a:p>
      </dgm:t>
    </dgm:pt>
    <dgm:pt modelId="{008BC815-0D6A-40A8-A05D-A3C2F14AC0E4}" type="sibTrans" cxnId="{9C506937-D4BB-43A6-B303-670EABEE8BAE}">
      <dgm:prSet/>
      <dgm:spPr/>
      <dgm:t>
        <a:bodyPr/>
        <a:lstStyle/>
        <a:p>
          <a:endParaRPr lang="en-US"/>
        </a:p>
      </dgm:t>
    </dgm:pt>
    <dgm:pt modelId="{29DAAA24-19CD-4644-8E35-FFF349EA6D77}">
      <dgm:prSet phldrT="[Text]"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Fisik</a:t>
          </a:r>
          <a:endParaRPr lang="en-US" dirty="0"/>
        </a:p>
      </dgm:t>
    </dgm:pt>
    <dgm:pt modelId="{4A1F2723-22A3-4AD5-A251-7023B5D05372}" type="parTrans" cxnId="{A9B050BA-CF78-41B6-B93D-40D4B010114C}">
      <dgm:prSet/>
      <dgm:spPr/>
      <dgm:t>
        <a:bodyPr/>
        <a:lstStyle/>
        <a:p>
          <a:endParaRPr lang="en-US"/>
        </a:p>
      </dgm:t>
    </dgm:pt>
    <dgm:pt modelId="{EA5E05CA-E834-4595-A0D9-7FF33B21AAB1}" type="sibTrans" cxnId="{A9B050BA-CF78-41B6-B93D-40D4B010114C}">
      <dgm:prSet/>
      <dgm:spPr/>
      <dgm:t>
        <a:bodyPr/>
        <a:lstStyle/>
        <a:p>
          <a:endParaRPr lang="en-US"/>
        </a:p>
      </dgm:t>
    </dgm:pt>
    <dgm:pt modelId="{E573D1E7-6276-4A48-A198-508A0A1355E0}">
      <dgm:prSet phldrT="[Text]"/>
      <dgm:spPr/>
      <dgm:t>
        <a:bodyPr/>
        <a:lstStyle/>
        <a:p>
          <a:r>
            <a:rPr lang="en-US" dirty="0" err="1" smtClean="0"/>
            <a:t>Lingkungan</a:t>
          </a:r>
          <a:r>
            <a:rPr lang="en-US" dirty="0" smtClean="0"/>
            <a:t> </a:t>
          </a:r>
          <a:r>
            <a:rPr lang="en-US" dirty="0" err="1" smtClean="0"/>
            <a:t>Fisik</a:t>
          </a:r>
          <a:endParaRPr lang="en-US" dirty="0"/>
        </a:p>
      </dgm:t>
    </dgm:pt>
    <dgm:pt modelId="{5D38DD00-DB71-40FA-B276-F525600DDF31}" type="parTrans" cxnId="{B080FB82-C98A-4CE1-B494-32553A2EF856}">
      <dgm:prSet/>
      <dgm:spPr/>
      <dgm:t>
        <a:bodyPr/>
        <a:lstStyle/>
        <a:p>
          <a:endParaRPr lang="en-US"/>
        </a:p>
      </dgm:t>
    </dgm:pt>
    <dgm:pt modelId="{078D2BA4-9C2F-41FD-8AD4-40A6E7352E29}" type="sibTrans" cxnId="{B080FB82-C98A-4CE1-B494-32553A2EF856}">
      <dgm:prSet/>
      <dgm:spPr/>
      <dgm:t>
        <a:bodyPr/>
        <a:lstStyle/>
        <a:p>
          <a:endParaRPr lang="en-US"/>
        </a:p>
      </dgm:t>
    </dgm:pt>
    <dgm:pt modelId="{AEB2F980-9A21-49D2-8DB3-313740B50CE9}" type="pres">
      <dgm:prSet presAssocID="{DA86222F-08E8-4300-9612-48FD650EDA8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B282BB7-CB1F-4436-A5B2-33BC4157B8AC}" type="pres">
      <dgm:prSet presAssocID="{DA86222F-08E8-4300-9612-48FD650EDA8E}" presName="Name1" presStyleCnt="0"/>
      <dgm:spPr/>
    </dgm:pt>
    <dgm:pt modelId="{FA6750B2-8F3A-4C18-9EA2-775703989EE0}" type="pres">
      <dgm:prSet presAssocID="{DA86222F-08E8-4300-9612-48FD650EDA8E}" presName="cycle" presStyleCnt="0"/>
      <dgm:spPr/>
    </dgm:pt>
    <dgm:pt modelId="{0A73616B-478D-4B6F-A4B4-2128B065CC7F}" type="pres">
      <dgm:prSet presAssocID="{DA86222F-08E8-4300-9612-48FD650EDA8E}" presName="srcNode" presStyleLbl="node1" presStyleIdx="0" presStyleCnt="5"/>
      <dgm:spPr/>
    </dgm:pt>
    <dgm:pt modelId="{D1911C1E-05FA-4F6B-AF12-D2A29D23B846}" type="pres">
      <dgm:prSet presAssocID="{DA86222F-08E8-4300-9612-48FD650EDA8E}" presName="conn" presStyleLbl="parChTrans1D2" presStyleIdx="0" presStyleCnt="1"/>
      <dgm:spPr/>
      <dgm:t>
        <a:bodyPr/>
        <a:lstStyle/>
        <a:p>
          <a:endParaRPr lang="en-US"/>
        </a:p>
      </dgm:t>
    </dgm:pt>
    <dgm:pt modelId="{E4A2BEDC-BCA7-4EE8-9D3A-F69E9A6F9D81}" type="pres">
      <dgm:prSet presAssocID="{DA86222F-08E8-4300-9612-48FD650EDA8E}" presName="extraNode" presStyleLbl="node1" presStyleIdx="0" presStyleCnt="5"/>
      <dgm:spPr/>
    </dgm:pt>
    <dgm:pt modelId="{C8C2DAD2-675A-4C74-876F-73C0F079C503}" type="pres">
      <dgm:prSet presAssocID="{DA86222F-08E8-4300-9612-48FD650EDA8E}" presName="dstNode" presStyleLbl="node1" presStyleIdx="0" presStyleCnt="5"/>
      <dgm:spPr/>
    </dgm:pt>
    <dgm:pt modelId="{B6278761-3A5D-4BB9-BC74-8483F7544494}" type="pres">
      <dgm:prSet presAssocID="{686B7A58-78E1-476A-A737-FF39A41BEC5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1B63D-81F8-47AD-B575-D4143B8052A4}" type="pres">
      <dgm:prSet presAssocID="{686B7A58-78E1-476A-A737-FF39A41BEC53}" presName="accent_1" presStyleCnt="0"/>
      <dgm:spPr/>
    </dgm:pt>
    <dgm:pt modelId="{1ED40CF8-75A2-4737-B91C-FCBE70760BFC}" type="pres">
      <dgm:prSet presAssocID="{686B7A58-78E1-476A-A737-FF39A41BEC53}" presName="accentRepeatNode" presStyleLbl="solidFgAcc1" presStyleIdx="0" presStyleCnt="5"/>
      <dgm:spPr/>
    </dgm:pt>
    <dgm:pt modelId="{11C18EDD-8DBE-4767-9EBF-9DB2FFABB167}" type="pres">
      <dgm:prSet presAssocID="{865D1012-B599-4C26-BA8F-594968AE08F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9B049-B02E-45D9-99C2-4166A393BC6D}" type="pres">
      <dgm:prSet presAssocID="{865D1012-B599-4C26-BA8F-594968AE08F9}" presName="accent_2" presStyleCnt="0"/>
      <dgm:spPr/>
    </dgm:pt>
    <dgm:pt modelId="{BFCA2616-EB97-4E8B-B459-3C25C80415DE}" type="pres">
      <dgm:prSet presAssocID="{865D1012-B599-4C26-BA8F-594968AE08F9}" presName="accentRepeatNode" presStyleLbl="solidFgAcc1" presStyleIdx="1" presStyleCnt="5"/>
      <dgm:spPr/>
    </dgm:pt>
    <dgm:pt modelId="{01F830FC-C3A2-4022-AE3D-0E8F618CE49F}" type="pres">
      <dgm:prSet presAssocID="{12DE2846-DE9E-458C-9C01-62DE667921D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B3EF8-6646-44AC-ABCE-44DD42982359}" type="pres">
      <dgm:prSet presAssocID="{12DE2846-DE9E-458C-9C01-62DE667921DE}" presName="accent_3" presStyleCnt="0"/>
      <dgm:spPr/>
    </dgm:pt>
    <dgm:pt modelId="{1C0CA43D-E48E-4E82-844D-9EA235116D34}" type="pres">
      <dgm:prSet presAssocID="{12DE2846-DE9E-458C-9C01-62DE667921DE}" presName="accentRepeatNode" presStyleLbl="solidFgAcc1" presStyleIdx="2" presStyleCnt="5"/>
      <dgm:spPr/>
    </dgm:pt>
    <dgm:pt modelId="{2B0479B9-EB42-463F-96DE-470E98FC853B}" type="pres">
      <dgm:prSet presAssocID="{29DAAA24-19CD-4644-8E35-FFF349EA6D7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35905-4872-403F-AA8A-F19D07220800}" type="pres">
      <dgm:prSet presAssocID="{29DAAA24-19CD-4644-8E35-FFF349EA6D77}" presName="accent_4" presStyleCnt="0"/>
      <dgm:spPr/>
    </dgm:pt>
    <dgm:pt modelId="{99637B43-D5E7-4E0D-8BB4-8105B027C081}" type="pres">
      <dgm:prSet presAssocID="{29DAAA24-19CD-4644-8E35-FFF349EA6D77}" presName="accentRepeatNode" presStyleLbl="solidFgAcc1" presStyleIdx="3" presStyleCnt="5"/>
      <dgm:spPr/>
    </dgm:pt>
    <dgm:pt modelId="{64CE9C06-909A-4C01-9DF6-B22AB421DD1A}" type="pres">
      <dgm:prSet presAssocID="{E573D1E7-6276-4A48-A198-508A0A1355E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0CC8D-C0F1-46CF-B5E8-CFB07E3A7DA5}" type="pres">
      <dgm:prSet presAssocID="{E573D1E7-6276-4A48-A198-508A0A1355E0}" presName="accent_5" presStyleCnt="0"/>
      <dgm:spPr/>
    </dgm:pt>
    <dgm:pt modelId="{AC006E63-E51C-48AD-88C0-1F9D60450146}" type="pres">
      <dgm:prSet presAssocID="{E573D1E7-6276-4A48-A198-508A0A1355E0}" presName="accentRepeatNode" presStyleLbl="solidFgAcc1" presStyleIdx="4" presStyleCnt="5"/>
      <dgm:spPr/>
    </dgm:pt>
  </dgm:ptLst>
  <dgm:cxnLst>
    <dgm:cxn modelId="{0700C3B5-9E10-43C3-B701-49ED30DF6FA8}" type="presOf" srcId="{E573D1E7-6276-4A48-A198-508A0A1355E0}" destId="{64CE9C06-909A-4C01-9DF6-B22AB421DD1A}" srcOrd="0" destOrd="0" presId="urn:microsoft.com/office/officeart/2008/layout/VerticalCurvedList"/>
    <dgm:cxn modelId="{3C50944C-EA90-4CBA-84C4-DB05FDA74216}" type="presOf" srcId="{0A3C346A-4948-4A21-B917-0C67E382C706}" destId="{D1911C1E-05FA-4F6B-AF12-D2A29D23B846}" srcOrd="0" destOrd="0" presId="urn:microsoft.com/office/officeart/2008/layout/VerticalCurvedList"/>
    <dgm:cxn modelId="{7F2EC39E-1EE4-4926-BBE5-2D2A5F6EB5B1}" type="presOf" srcId="{12DE2846-DE9E-458C-9C01-62DE667921DE}" destId="{01F830FC-C3A2-4022-AE3D-0E8F618CE49F}" srcOrd="0" destOrd="0" presId="urn:microsoft.com/office/officeart/2008/layout/VerticalCurvedList"/>
    <dgm:cxn modelId="{EEB59ABA-D607-430D-8CF3-E2A92134077C}" type="presOf" srcId="{DA86222F-08E8-4300-9612-48FD650EDA8E}" destId="{AEB2F980-9A21-49D2-8DB3-313740B50CE9}" srcOrd="0" destOrd="0" presId="urn:microsoft.com/office/officeart/2008/layout/VerticalCurvedList"/>
    <dgm:cxn modelId="{A9B050BA-CF78-41B6-B93D-40D4B010114C}" srcId="{DA86222F-08E8-4300-9612-48FD650EDA8E}" destId="{29DAAA24-19CD-4644-8E35-FFF349EA6D77}" srcOrd="3" destOrd="0" parTransId="{4A1F2723-22A3-4AD5-A251-7023B5D05372}" sibTransId="{EA5E05CA-E834-4595-A0D9-7FF33B21AAB1}"/>
    <dgm:cxn modelId="{E2A9C931-0BC1-43EC-8418-E88320D72838}" type="presOf" srcId="{29DAAA24-19CD-4644-8E35-FFF349EA6D77}" destId="{2B0479B9-EB42-463F-96DE-470E98FC853B}" srcOrd="0" destOrd="0" presId="urn:microsoft.com/office/officeart/2008/layout/VerticalCurvedList"/>
    <dgm:cxn modelId="{B080FB82-C98A-4CE1-B494-32553A2EF856}" srcId="{DA86222F-08E8-4300-9612-48FD650EDA8E}" destId="{E573D1E7-6276-4A48-A198-508A0A1355E0}" srcOrd="4" destOrd="0" parTransId="{5D38DD00-DB71-40FA-B276-F525600DDF31}" sibTransId="{078D2BA4-9C2F-41FD-8AD4-40A6E7352E29}"/>
    <dgm:cxn modelId="{FF2AA957-CC4E-4CE0-A678-C47444C8D07F}" type="presOf" srcId="{686B7A58-78E1-476A-A737-FF39A41BEC53}" destId="{B6278761-3A5D-4BB9-BC74-8483F7544494}" srcOrd="0" destOrd="0" presId="urn:microsoft.com/office/officeart/2008/layout/VerticalCurvedList"/>
    <dgm:cxn modelId="{9C506937-D4BB-43A6-B303-670EABEE8BAE}" srcId="{DA86222F-08E8-4300-9612-48FD650EDA8E}" destId="{12DE2846-DE9E-458C-9C01-62DE667921DE}" srcOrd="2" destOrd="0" parTransId="{D104D703-C1FB-433A-B11F-104A31CAEDB2}" sibTransId="{008BC815-0D6A-40A8-A05D-A3C2F14AC0E4}"/>
    <dgm:cxn modelId="{A046EB16-7714-4968-B586-09ECDB9E9DB9}" type="presOf" srcId="{865D1012-B599-4C26-BA8F-594968AE08F9}" destId="{11C18EDD-8DBE-4767-9EBF-9DB2FFABB167}" srcOrd="0" destOrd="0" presId="urn:microsoft.com/office/officeart/2008/layout/VerticalCurvedList"/>
    <dgm:cxn modelId="{155288EC-E79C-4ACB-8E07-032D675FC752}" srcId="{DA86222F-08E8-4300-9612-48FD650EDA8E}" destId="{686B7A58-78E1-476A-A737-FF39A41BEC53}" srcOrd="0" destOrd="0" parTransId="{D157A900-89FE-45F3-A527-E513A7C53984}" sibTransId="{0A3C346A-4948-4A21-B917-0C67E382C706}"/>
    <dgm:cxn modelId="{673ADE21-CF59-4ED0-8661-2A16A3F38F3B}" srcId="{DA86222F-08E8-4300-9612-48FD650EDA8E}" destId="{865D1012-B599-4C26-BA8F-594968AE08F9}" srcOrd="1" destOrd="0" parTransId="{C469BA40-315C-4070-8421-968D750CDA4A}" sibTransId="{BBA3A2BA-E7B9-407B-9D5E-DC8F700CA0BC}"/>
    <dgm:cxn modelId="{8B87EB70-995F-4A26-B922-5721FEF7F957}" type="presParOf" srcId="{AEB2F980-9A21-49D2-8DB3-313740B50CE9}" destId="{8B282BB7-CB1F-4436-A5B2-33BC4157B8AC}" srcOrd="0" destOrd="0" presId="urn:microsoft.com/office/officeart/2008/layout/VerticalCurvedList"/>
    <dgm:cxn modelId="{B4404BC1-8EF7-4444-AD49-64D601F742C6}" type="presParOf" srcId="{8B282BB7-CB1F-4436-A5B2-33BC4157B8AC}" destId="{FA6750B2-8F3A-4C18-9EA2-775703989EE0}" srcOrd="0" destOrd="0" presId="urn:microsoft.com/office/officeart/2008/layout/VerticalCurvedList"/>
    <dgm:cxn modelId="{DA78D878-4289-499E-B8E0-EEC62E64EECF}" type="presParOf" srcId="{FA6750B2-8F3A-4C18-9EA2-775703989EE0}" destId="{0A73616B-478D-4B6F-A4B4-2128B065CC7F}" srcOrd="0" destOrd="0" presId="urn:microsoft.com/office/officeart/2008/layout/VerticalCurvedList"/>
    <dgm:cxn modelId="{D17D593C-35D6-438E-B491-BF2061DD0F9C}" type="presParOf" srcId="{FA6750B2-8F3A-4C18-9EA2-775703989EE0}" destId="{D1911C1E-05FA-4F6B-AF12-D2A29D23B846}" srcOrd="1" destOrd="0" presId="urn:microsoft.com/office/officeart/2008/layout/VerticalCurvedList"/>
    <dgm:cxn modelId="{AD5CAE48-F0AF-43B0-AF79-1CF07C55E3A8}" type="presParOf" srcId="{FA6750B2-8F3A-4C18-9EA2-775703989EE0}" destId="{E4A2BEDC-BCA7-4EE8-9D3A-F69E9A6F9D81}" srcOrd="2" destOrd="0" presId="urn:microsoft.com/office/officeart/2008/layout/VerticalCurvedList"/>
    <dgm:cxn modelId="{7B329F09-2A3F-4CCD-A864-3C227AB28D45}" type="presParOf" srcId="{FA6750B2-8F3A-4C18-9EA2-775703989EE0}" destId="{C8C2DAD2-675A-4C74-876F-73C0F079C503}" srcOrd="3" destOrd="0" presId="urn:microsoft.com/office/officeart/2008/layout/VerticalCurvedList"/>
    <dgm:cxn modelId="{402DFA22-140D-4FAF-B86E-1DFD058335B4}" type="presParOf" srcId="{8B282BB7-CB1F-4436-A5B2-33BC4157B8AC}" destId="{B6278761-3A5D-4BB9-BC74-8483F7544494}" srcOrd="1" destOrd="0" presId="urn:microsoft.com/office/officeart/2008/layout/VerticalCurvedList"/>
    <dgm:cxn modelId="{FC1E3E1E-063A-4C3A-9ED7-E785E7B4C7D2}" type="presParOf" srcId="{8B282BB7-CB1F-4436-A5B2-33BC4157B8AC}" destId="{6071B63D-81F8-47AD-B575-D4143B8052A4}" srcOrd="2" destOrd="0" presId="urn:microsoft.com/office/officeart/2008/layout/VerticalCurvedList"/>
    <dgm:cxn modelId="{82A79DD8-E6F1-4651-B195-907D850DE18B}" type="presParOf" srcId="{6071B63D-81F8-47AD-B575-D4143B8052A4}" destId="{1ED40CF8-75A2-4737-B91C-FCBE70760BFC}" srcOrd="0" destOrd="0" presId="urn:microsoft.com/office/officeart/2008/layout/VerticalCurvedList"/>
    <dgm:cxn modelId="{F1C4D82B-3E67-4D10-BD74-5DE02BB94BF4}" type="presParOf" srcId="{8B282BB7-CB1F-4436-A5B2-33BC4157B8AC}" destId="{11C18EDD-8DBE-4767-9EBF-9DB2FFABB167}" srcOrd="3" destOrd="0" presId="urn:microsoft.com/office/officeart/2008/layout/VerticalCurvedList"/>
    <dgm:cxn modelId="{CA5FB2D6-1C29-4828-B8EC-C6AAE8705B2B}" type="presParOf" srcId="{8B282BB7-CB1F-4436-A5B2-33BC4157B8AC}" destId="{E599B049-B02E-45D9-99C2-4166A393BC6D}" srcOrd="4" destOrd="0" presId="urn:microsoft.com/office/officeart/2008/layout/VerticalCurvedList"/>
    <dgm:cxn modelId="{5213D7C1-18CB-43E3-AE98-E86AAF3E05E9}" type="presParOf" srcId="{E599B049-B02E-45D9-99C2-4166A393BC6D}" destId="{BFCA2616-EB97-4E8B-B459-3C25C80415DE}" srcOrd="0" destOrd="0" presId="urn:microsoft.com/office/officeart/2008/layout/VerticalCurvedList"/>
    <dgm:cxn modelId="{C4733D07-407C-4011-9B2B-8A4C30EFE2B0}" type="presParOf" srcId="{8B282BB7-CB1F-4436-A5B2-33BC4157B8AC}" destId="{01F830FC-C3A2-4022-AE3D-0E8F618CE49F}" srcOrd="5" destOrd="0" presId="urn:microsoft.com/office/officeart/2008/layout/VerticalCurvedList"/>
    <dgm:cxn modelId="{2766A691-C115-49AD-AF5C-5B47DAF9B1BC}" type="presParOf" srcId="{8B282BB7-CB1F-4436-A5B2-33BC4157B8AC}" destId="{DB5B3EF8-6646-44AC-ABCE-44DD42982359}" srcOrd="6" destOrd="0" presId="urn:microsoft.com/office/officeart/2008/layout/VerticalCurvedList"/>
    <dgm:cxn modelId="{E8CF08D7-3A17-4FC6-B91C-023BAEEF4B40}" type="presParOf" srcId="{DB5B3EF8-6646-44AC-ABCE-44DD42982359}" destId="{1C0CA43D-E48E-4E82-844D-9EA235116D34}" srcOrd="0" destOrd="0" presId="urn:microsoft.com/office/officeart/2008/layout/VerticalCurvedList"/>
    <dgm:cxn modelId="{7CE0F3C8-6EF4-4D58-B5E0-6675AA877F4D}" type="presParOf" srcId="{8B282BB7-CB1F-4436-A5B2-33BC4157B8AC}" destId="{2B0479B9-EB42-463F-96DE-470E98FC853B}" srcOrd="7" destOrd="0" presId="urn:microsoft.com/office/officeart/2008/layout/VerticalCurvedList"/>
    <dgm:cxn modelId="{E0F5E404-73BF-434E-B212-E2D7072BFB6D}" type="presParOf" srcId="{8B282BB7-CB1F-4436-A5B2-33BC4157B8AC}" destId="{EC735905-4872-403F-AA8A-F19D07220800}" srcOrd="8" destOrd="0" presId="urn:microsoft.com/office/officeart/2008/layout/VerticalCurvedList"/>
    <dgm:cxn modelId="{793C21AF-6C04-4D29-B55B-2B8F30AFF500}" type="presParOf" srcId="{EC735905-4872-403F-AA8A-F19D07220800}" destId="{99637B43-D5E7-4E0D-8BB4-8105B027C081}" srcOrd="0" destOrd="0" presId="urn:microsoft.com/office/officeart/2008/layout/VerticalCurvedList"/>
    <dgm:cxn modelId="{F4EA1418-C291-4633-8089-06E1B16CA03E}" type="presParOf" srcId="{8B282BB7-CB1F-4436-A5B2-33BC4157B8AC}" destId="{64CE9C06-909A-4C01-9DF6-B22AB421DD1A}" srcOrd="9" destOrd="0" presId="urn:microsoft.com/office/officeart/2008/layout/VerticalCurvedList"/>
    <dgm:cxn modelId="{558F94D0-7757-4A01-B2F6-5B3C57A54A31}" type="presParOf" srcId="{8B282BB7-CB1F-4436-A5B2-33BC4157B8AC}" destId="{BE00CC8D-C0F1-46CF-B5E8-CFB07E3A7DA5}" srcOrd="10" destOrd="0" presId="urn:microsoft.com/office/officeart/2008/layout/VerticalCurvedList"/>
    <dgm:cxn modelId="{CC67C696-F944-4E8D-8DAF-FDFC7D11B4EF}" type="presParOf" srcId="{BE00CC8D-C0F1-46CF-B5E8-CFB07E3A7DA5}" destId="{AC006E63-E51C-48AD-88C0-1F9D604501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11C1E-05FA-4F6B-AF12-D2A29D23B846}">
      <dsp:nvSpPr>
        <dsp:cNvPr id="0" name=""/>
        <dsp:cNvSpPr/>
      </dsp:nvSpPr>
      <dsp:spPr>
        <a:xfrm>
          <a:off x="-6125384" y="-937168"/>
          <a:ext cx="7291592" cy="7291592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78761-3A5D-4BB9-BC74-8483F7544494}">
      <dsp:nvSpPr>
        <dsp:cNvPr id="0" name=""/>
        <dsp:cNvSpPr/>
      </dsp:nvSpPr>
      <dsp:spPr>
        <a:xfrm>
          <a:off x="509587" y="338470"/>
          <a:ext cx="7539735" cy="6773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6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Pengetahuan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Pengalaman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Pengguna</a:t>
          </a:r>
          <a:endParaRPr lang="en-US" sz="2600" kern="1200" dirty="0"/>
        </a:p>
      </dsp:txBody>
      <dsp:txXfrm>
        <a:off x="509587" y="338470"/>
        <a:ext cx="7539735" cy="677373"/>
      </dsp:txXfrm>
    </dsp:sp>
    <dsp:sp modelId="{1ED40CF8-75A2-4737-B91C-FCBE70760BFC}">
      <dsp:nvSpPr>
        <dsp:cNvPr id="0" name=""/>
        <dsp:cNvSpPr/>
      </dsp:nvSpPr>
      <dsp:spPr>
        <a:xfrm>
          <a:off x="86228" y="253798"/>
          <a:ext cx="846717" cy="8467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18EDD-8DBE-4767-9EBF-9DB2FFABB167}">
      <dsp:nvSpPr>
        <dsp:cNvPr id="0" name=""/>
        <dsp:cNvSpPr/>
      </dsp:nvSpPr>
      <dsp:spPr>
        <a:xfrm>
          <a:off x="994973" y="1354205"/>
          <a:ext cx="7054349" cy="677373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6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Karakteristik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Kebutuhan</a:t>
          </a:r>
          <a:r>
            <a:rPr lang="en-US" sz="2600" kern="1200" dirty="0" smtClean="0"/>
            <a:t> &amp; </a:t>
          </a:r>
          <a:r>
            <a:rPr lang="en-US" sz="2600" kern="1200" dirty="0" err="1" smtClean="0"/>
            <a:t>Tugas</a:t>
          </a:r>
          <a:r>
            <a:rPr lang="en-US" sz="2600" kern="1200" dirty="0" smtClean="0"/>
            <a:t> User</a:t>
          </a:r>
          <a:endParaRPr lang="en-US" sz="2600" kern="1200" dirty="0"/>
        </a:p>
      </dsp:txBody>
      <dsp:txXfrm>
        <a:off x="994973" y="1354205"/>
        <a:ext cx="7054349" cy="677373"/>
      </dsp:txXfrm>
    </dsp:sp>
    <dsp:sp modelId="{BFCA2616-EB97-4E8B-B459-3C25C80415DE}">
      <dsp:nvSpPr>
        <dsp:cNvPr id="0" name=""/>
        <dsp:cNvSpPr/>
      </dsp:nvSpPr>
      <dsp:spPr>
        <a:xfrm>
          <a:off x="571614" y="1269533"/>
          <a:ext cx="846717" cy="8467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830FC-C3A2-4022-AE3D-0E8F618CE49F}">
      <dsp:nvSpPr>
        <dsp:cNvPr id="0" name=""/>
        <dsp:cNvSpPr/>
      </dsp:nvSpPr>
      <dsp:spPr>
        <a:xfrm>
          <a:off x="1143947" y="2369941"/>
          <a:ext cx="6905375" cy="67737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6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Karakteristik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Psikologis</a:t>
          </a:r>
          <a:endParaRPr lang="en-US" sz="2600" kern="1200" dirty="0"/>
        </a:p>
      </dsp:txBody>
      <dsp:txXfrm>
        <a:off x="1143947" y="2369941"/>
        <a:ext cx="6905375" cy="677373"/>
      </dsp:txXfrm>
    </dsp:sp>
    <dsp:sp modelId="{1C0CA43D-E48E-4E82-844D-9EA235116D34}">
      <dsp:nvSpPr>
        <dsp:cNvPr id="0" name=""/>
        <dsp:cNvSpPr/>
      </dsp:nvSpPr>
      <dsp:spPr>
        <a:xfrm>
          <a:off x="720589" y="2285269"/>
          <a:ext cx="846717" cy="8467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479B9-EB42-463F-96DE-470E98FC853B}">
      <dsp:nvSpPr>
        <dsp:cNvPr id="0" name=""/>
        <dsp:cNvSpPr/>
      </dsp:nvSpPr>
      <dsp:spPr>
        <a:xfrm>
          <a:off x="994973" y="3385676"/>
          <a:ext cx="7054349" cy="677373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6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Karakteristik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Fisik</a:t>
          </a:r>
          <a:endParaRPr lang="en-US" sz="2600" kern="1200" dirty="0"/>
        </a:p>
      </dsp:txBody>
      <dsp:txXfrm>
        <a:off x="994973" y="3385676"/>
        <a:ext cx="7054349" cy="677373"/>
      </dsp:txXfrm>
    </dsp:sp>
    <dsp:sp modelId="{99637B43-D5E7-4E0D-8BB4-8105B027C081}">
      <dsp:nvSpPr>
        <dsp:cNvPr id="0" name=""/>
        <dsp:cNvSpPr/>
      </dsp:nvSpPr>
      <dsp:spPr>
        <a:xfrm>
          <a:off x="571614" y="3301004"/>
          <a:ext cx="846717" cy="8467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E9C06-909A-4C01-9DF6-B22AB421DD1A}">
      <dsp:nvSpPr>
        <dsp:cNvPr id="0" name=""/>
        <dsp:cNvSpPr/>
      </dsp:nvSpPr>
      <dsp:spPr>
        <a:xfrm>
          <a:off x="509587" y="4401412"/>
          <a:ext cx="7539735" cy="67737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6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Lingkungan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Fisik</a:t>
          </a:r>
          <a:endParaRPr lang="en-US" sz="2600" kern="1200" dirty="0"/>
        </a:p>
      </dsp:txBody>
      <dsp:txXfrm>
        <a:off x="509587" y="4401412"/>
        <a:ext cx="7539735" cy="677373"/>
      </dsp:txXfrm>
    </dsp:sp>
    <dsp:sp modelId="{AC006E63-E51C-48AD-88C0-1F9D60450146}">
      <dsp:nvSpPr>
        <dsp:cNvPr id="0" name=""/>
        <dsp:cNvSpPr/>
      </dsp:nvSpPr>
      <dsp:spPr>
        <a:xfrm>
          <a:off x="86228" y="4316740"/>
          <a:ext cx="846717" cy="8467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5/17/2015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5/17/2015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Human Computer Interaction</a:t>
            </a:r>
          </a:p>
          <a:p>
            <a:r>
              <a:rPr lang="en-US" smtClean="0"/>
              <a:t>IMK – Teknik Informatika </a:t>
            </a:r>
          </a:p>
          <a:p>
            <a:r>
              <a:rPr lang="en-US" smtClean="0"/>
              <a:t>UNIKOM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Panduan Komponen Observasi User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7554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user </a:t>
            </a:r>
            <a:r>
              <a:rPr lang="en-US" dirty="0" err="1" smtClean="0"/>
              <a:t>terkait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err="1" smtClean="0"/>
              <a:t>indera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8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2" y="304801"/>
            <a:ext cx="8991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39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533400"/>
            <a:ext cx="7848600" cy="588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41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(Model mental)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en-US" dirty="0" smtClean="0"/>
              <a:t>  Model </a:t>
            </a:r>
            <a:r>
              <a:rPr lang="en-US" smtClean="0"/>
              <a:t>mental  memilih model contohnya</a:t>
            </a:r>
            <a:r>
              <a:rPr lang="en-US" dirty="0" smtClean="0"/>
              <a:t>: flow chart/ flow diagram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2" y="3429000"/>
            <a:ext cx="28956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6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1" y="2463800"/>
            <a:ext cx="7847012" cy="38608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Hasil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Akhir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Contextual Inquiry (CI)</a:t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User Experience Map</a:t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Empathy Map</a:t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03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228600"/>
            <a:ext cx="96012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Pertimbangan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Mendesain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4932285"/>
              </p:ext>
            </p:extLst>
          </p:nvPr>
        </p:nvGraphicFramePr>
        <p:xfrm>
          <a:off x="1674812" y="1331259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51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15492"/>
              </p:ext>
            </p:extLst>
          </p:nvPr>
        </p:nvGraphicFramePr>
        <p:xfrm>
          <a:off x="836612" y="1905000"/>
          <a:ext cx="10550952" cy="412967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16984"/>
                <a:gridCol w="3516984"/>
                <a:gridCol w="3516984"/>
              </a:tblGrid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Educational Level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Reading Level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Typing Skills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</a:tr>
              <a:tr h="9141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TK, SD, SMP, SMA, S1, S2, S3 </a:t>
                      </a:r>
                      <a:r>
                        <a:rPr lang="en-US" sz="1800" dirty="0" err="1" smtClean="0"/>
                        <a:t>dsb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Berhubungan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dengan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tingkat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pendidikan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Expert (135 wpm)</a:t>
                      </a:r>
                    </a:p>
                    <a:p>
                      <a:r>
                        <a:rPr lang="en-US" sz="1800" dirty="0" smtClean="0"/>
                        <a:t>Good (55 wpm)</a:t>
                      </a:r>
                    </a:p>
                    <a:p>
                      <a:r>
                        <a:rPr lang="en-US" sz="1800" dirty="0" smtClean="0"/>
                        <a:t>Average (40 wpm)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</a:tr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Computer Literacy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Task Experience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System Experience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</a:tr>
              <a:tr h="9141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Highly</a:t>
                      </a:r>
                    </a:p>
                    <a:p>
                      <a:r>
                        <a:rPr lang="en-US" sz="1800" dirty="0" smtClean="0"/>
                        <a:t>Moderate </a:t>
                      </a:r>
                    </a:p>
                    <a:p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Semantik</a:t>
                      </a:r>
                      <a:r>
                        <a:rPr lang="en-US" sz="1800" dirty="0" smtClean="0"/>
                        <a:t> Knowledge) </a:t>
                      </a:r>
                      <a:r>
                        <a:rPr lang="en-US" sz="1800" dirty="0" err="1" smtClean="0"/>
                        <a:t>Melihat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apakah</a:t>
                      </a:r>
                      <a:r>
                        <a:rPr lang="en-US" sz="1800" dirty="0" smtClean="0"/>
                        <a:t> user </a:t>
                      </a:r>
                      <a:r>
                        <a:rPr lang="en-US" sz="1800" dirty="0" err="1" smtClean="0"/>
                        <a:t>mempunyai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pengalaman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dalam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tugasnya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(Syntactic Knowledge) </a:t>
                      </a:r>
                      <a:r>
                        <a:rPr lang="en-US" sz="1800" dirty="0" err="1" smtClean="0"/>
                        <a:t>Melihat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pengalaman</a:t>
                      </a:r>
                      <a:r>
                        <a:rPr lang="en-US" sz="1800" baseline="0" dirty="0" smtClean="0"/>
                        <a:t> user </a:t>
                      </a:r>
                      <a:r>
                        <a:rPr lang="en-US" sz="1800" baseline="0" dirty="0" err="1" smtClean="0"/>
                        <a:t>dalam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menggunakan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sistem</a:t>
                      </a:r>
                      <a:endParaRPr lang="en-US" sz="1800" dirty="0" smtClean="0"/>
                    </a:p>
                  </a:txBody>
                  <a:tcPr marL="91416" marR="91416" marT="45708" marB="45708"/>
                </a:tc>
              </a:tr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Application Experience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Native Language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Use of Other System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User </a:t>
                      </a:r>
                      <a:r>
                        <a:rPr lang="en-US" sz="1800" dirty="0" err="1" smtClean="0"/>
                        <a:t>pernah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mempunyai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pengalaman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menggunakan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aplikasi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serupa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Bahasa </a:t>
                      </a:r>
                      <a:r>
                        <a:rPr lang="en-US" sz="1800" dirty="0" err="1" smtClean="0"/>
                        <a:t>asal</a:t>
                      </a:r>
                      <a:r>
                        <a:rPr lang="en-US" sz="1800" baseline="0" dirty="0" smtClean="0"/>
                        <a:t> (Bahasa Indonesia, </a:t>
                      </a:r>
                      <a:r>
                        <a:rPr lang="en-US" sz="1800" baseline="0" dirty="0" err="1" smtClean="0"/>
                        <a:t>Inggris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dsb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Penggunaan</a:t>
                      </a:r>
                      <a:r>
                        <a:rPr lang="en-US" sz="1800" dirty="0" smtClean="0"/>
                        <a:t> system</a:t>
                      </a:r>
                      <a:r>
                        <a:rPr lang="en-US" sz="1800" baseline="0" dirty="0" smtClean="0"/>
                        <a:t> yang lain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74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732344"/>
              </p:ext>
            </p:extLst>
          </p:nvPr>
        </p:nvGraphicFramePr>
        <p:xfrm>
          <a:off x="818936" y="2476748"/>
          <a:ext cx="10550952" cy="28877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96080"/>
                <a:gridCol w="2446349"/>
                <a:gridCol w="5408523"/>
              </a:tblGrid>
              <a:tr h="3656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System Experience</a:t>
                      </a:r>
                      <a:endParaRPr lang="en-US" sz="18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Task Experience</a:t>
                      </a:r>
                      <a:endParaRPr lang="en-US" sz="18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Design</a:t>
                      </a:r>
                      <a:r>
                        <a:rPr lang="en-US" sz="1800" baseline="0" dirty="0" smtClean="0"/>
                        <a:t> Goal</a:t>
                      </a:r>
                      <a:endParaRPr lang="en-US" sz="18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Banyak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Instruksi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smtClean="0"/>
                        <a:t>yang </a:t>
                      </a:r>
                      <a:r>
                        <a:rPr lang="en-US" sz="1800" smtClean="0"/>
                        <a:t>disediakan </a:t>
                      </a:r>
                      <a:r>
                        <a:rPr lang="en-US" sz="1800" dirty="0" smtClean="0"/>
                        <a:t>&amp; </a:t>
                      </a:r>
                      <a:r>
                        <a:rPr lang="en-US" sz="1800" dirty="0" err="1" smtClean="0"/>
                        <a:t>Prosedur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penanganan</a:t>
                      </a:r>
                      <a:r>
                        <a:rPr lang="en-US" sz="1800" dirty="0" smtClean="0"/>
                        <a:t> error yang </a:t>
                      </a:r>
                      <a:r>
                        <a:rPr lang="en-US" sz="1800" dirty="0" err="1" smtClean="0"/>
                        <a:t>efektif</a:t>
                      </a:r>
                      <a:r>
                        <a:rPr lang="en-US" sz="1800" dirty="0" smtClean="0"/>
                        <a:t>. </a:t>
                      </a:r>
                      <a:endParaRPr lang="en-US" sz="18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Instruksi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efektif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pesan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kesalahan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ringkas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jelas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 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smtClean="0"/>
                        <a:t>Disediakan </a:t>
                      </a:r>
                      <a:r>
                        <a:rPr lang="en-US" sz="1800" dirty="0" smtClean="0"/>
                        <a:t>help/user guide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b="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Minimalkan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instruksi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karena</a:t>
                      </a:r>
                      <a:r>
                        <a:rPr lang="en-US" sz="1800" baseline="0" dirty="0" smtClean="0"/>
                        <a:t> user </a:t>
                      </a:r>
                      <a:r>
                        <a:rPr lang="en-US" sz="1800" baseline="0" err="1" smtClean="0"/>
                        <a:t>sudah</a:t>
                      </a:r>
                      <a:r>
                        <a:rPr lang="en-US" sz="1800" baseline="0" smtClean="0"/>
                        <a:t> </a:t>
                      </a:r>
                      <a:r>
                        <a:rPr lang="en-US" sz="1800" baseline="0" dirty="0" err="1" smtClean="0"/>
                        <a:t>t</a:t>
                      </a:r>
                      <a:r>
                        <a:rPr lang="en-US" sz="1800" baseline="0" smtClean="0"/>
                        <a:t>ahu </a:t>
                      </a:r>
                      <a:r>
                        <a:rPr lang="en-US" sz="1800" baseline="0" dirty="0" err="1" smtClean="0"/>
                        <a:t>apa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harus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dilakukan</a:t>
                      </a:r>
                      <a:endParaRPr lang="en-US" sz="1800" b="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59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&amp; </a:t>
            </a:r>
            <a:r>
              <a:rPr lang="en-US" dirty="0" err="1" smtClean="0"/>
              <a:t>Pekerjaan</a:t>
            </a:r>
            <a:r>
              <a:rPr lang="en-US" dirty="0" smtClean="0"/>
              <a:t> User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/>
          </p:nvPr>
        </p:nvGraphicFramePr>
        <p:xfrm>
          <a:off x="989012" y="1905000"/>
          <a:ext cx="10550952" cy="44039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16984"/>
                <a:gridCol w="3516984"/>
                <a:gridCol w="3516984"/>
              </a:tblGrid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Frequency of Use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Primary Training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System Use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</a:tr>
              <a:tr h="11884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</a:t>
                      </a:r>
                    </a:p>
                    <a:p>
                      <a:r>
                        <a:rPr lang="en-US" sz="1800" dirty="0" smtClean="0"/>
                        <a:t>Medium</a:t>
                      </a:r>
                    </a:p>
                    <a:p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None</a:t>
                      </a:r>
                    </a:p>
                    <a:p>
                      <a:r>
                        <a:rPr lang="en-US" sz="1800" dirty="0" smtClean="0"/>
                        <a:t>Manual Only</a:t>
                      </a:r>
                    </a:p>
                    <a:p>
                      <a:r>
                        <a:rPr lang="en-US" sz="1800" dirty="0" smtClean="0"/>
                        <a:t>Formal</a:t>
                      </a:r>
                    </a:p>
                    <a:p>
                      <a:r>
                        <a:rPr lang="en-US" sz="1800" dirty="0" smtClean="0"/>
                        <a:t>Mandatory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Mandatory</a:t>
                      </a:r>
                    </a:p>
                    <a:p>
                      <a:r>
                        <a:rPr lang="en-US" sz="1800" dirty="0" smtClean="0"/>
                        <a:t>Discretionary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</a:tr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Task Importance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Task Structure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16" marR="91416" marT="45708" marB="45708"/>
                </a:tc>
              </a:tr>
              <a:tr h="9141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 </a:t>
                      </a:r>
                    </a:p>
                    <a:p>
                      <a:r>
                        <a:rPr lang="en-US" sz="1800" dirty="0" smtClean="0"/>
                        <a:t>Low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</a:t>
                      </a:r>
                    </a:p>
                    <a:p>
                      <a:r>
                        <a:rPr lang="en-US" sz="1800" dirty="0" smtClean="0"/>
                        <a:t>Moderate</a:t>
                      </a:r>
                    </a:p>
                    <a:p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</a:tr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Job Categories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Turnover Rate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Other Tools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</a:tr>
              <a:tr h="11884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Executive</a:t>
                      </a:r>
                    </a:p>
                    <a:p>
                      <a:r>
                        <a:rPr lang="en-US" sz="1800" dirty="0" smtClean="0"/>
                        <a:t>Engineer</a:t>
                      </a:r>
                    </a:p>
                    <a:p>
                      <a:r>
                        <a:rPr lang="en-US" sz="1800" dirty="0" smtClean="0"/>
                        <a:t>Secretary</a:t>
                      </a:r>
                    </a:p>
                    <a:p>
                      <a:r>
                        <a:rPr lang="en-US" sz="1800" dirty="0" smtClean="0"/>
                        <a:t>Clerk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</a:t>
                      </a:r>
                    </a:p>
                    <a:p>
                      <a:r>
                        <a:rPr lang="en-US" sz="1800" dirty="0" smtClean="0"/>
                        <a:t>Moderate</a:t>
                      </a:r>
                    </a:p>
                    <a:p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Calculator</a:t>
                      </a:r>
                    </a:p>
                    <a:p>
                      <a:r>
                        <a:rPr lang="en-US" sz="1800" dirty="0" smtClean="0"/>
                        <a:t>Telephone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&amp; </a:t>
            </a:r>
            <a:r>
              <a:rPr lang="en-US" dirty="0" err="1" smtClean="0"/>
              <a:t>Pekerjaan</a:t>
            </a:r>
            <a:r>
              <a:rPr lang="en-US" dirty="0" smtClean="0"/>
              <a:t> User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928097"/>
              </p:ext>
            </p:extLst>
          </p:nvPr>
        </p:nvGraphicFramePr>
        <p:xfrm>
          <a:off x="1591949" y="2057400"/>
          <a:ext cx="9531665" cy="324362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70807"/>
                <a:gridCol w="6360858"/>
              </a:tblGrid>
              <a:tr h="5004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Characteristic</a:t>
                      </a:r>
                      <a:endParaRPr lang="en-US" sz="18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Design</a:t>
                      </a:r>
                      <a:r>
                        <a:rPr lang="en-US" sz="1800" baseline="0" dirty="0" smtClean="0"/>
                        <a:t> Goal</a:t>
                      </a:r>
                      <a:endParaRPr lang="en-US" sz="18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16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Frequency</a:t>
                      </a:r>
                      <a:r>
                        <a:rPr lang="en-US" sz="1800" b="1" baseline="0" dirty="0" smtClean="0"/>
                        <a:t> of Use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High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Low</a:t>
                      </a:r>
                      <a:endParaRPr lang="en-US" sz="1800" dirty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Ease</a:t>
                      </a:r>
                      <a:r>
                        <a:rPr lang="en-US" sz="1800" baseline="0" dirty="0" smtClean="0"/>
                        <a:t> of Use</a:t>
                      </a:r>
                    </a:p>
                    <a:p>
                      <a:r>
                        <a:rPr lang="en-US" sz="1800" baseline="0" dirty="0" smtClean="0"/>
                        <a:t>Ease of Learning &amp; Remember</a:t>
                      </a:r>
                      <a:endParaRPr lang="en-US" sz="18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16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Task Importance</a:t>
                      </a:r>
                      <a:endParaRPr lang="en-US" sz="1800" b="1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High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Low</a:t>
                      </a:r>
                      <a:endParaRPr lang="en-US" sz="1800" dirty="0" smtClean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 smtClean="0"/>
                    </a:p>
                    <a:p>
                      <a:r>
                        <a:rPr lang="en-US" sz="1800" dirty="0" smtClean="0"/>
                        <a:t>Ease</a:t>
                      </a:r>
                      <a:r>
                        <a:rPr lang="en-US" sz="1800" baseline="0" dirty="0" smtClean="0"/>
                        <a:t> of Use</a:t>
                      </a:r>
                    </a:p>
                    <a:p>
                      <a:r>
                        <a:rPr lang="en-US" sz="1800" baseline="0" dirty="0" smtClean="0"/>
                        <a:t>Ease of Learning &amp; Remember</a:t>
                      </a:r>
                      <a:endParaRPr lang="en-US" sz="1800" dirty="0" smtClean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16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System Use</a:t>
                      </a:r>
                      <a:endParaRPr lang="en-US" sz="1800" b="1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Mandatory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Discretionary</a:t>
                      </a:r>
                      <a:endParaRPr lang="en-US" sz="1800" dirty="0" smtClean="0"/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Ease</a:t>
                      </a:r>
                      <a:r>
                        <a:rPr lang="en-US" sz="1800" baseline="0" dirty="0" smtClean="0"/>
                        <a:t> of Use</a:t>
                      </a:r>
                    </a:p>
                    <a:p>
                      <a:r>
                        <a:rPr lang="en-US" sz="1800" baseline="0" dirty="0" smtClean="0"/>
                        <a:t>Ease of Learning &amp; Remember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9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User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1827212" y="1768737"/>
          <a:ext cx="8303638" cy="44184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0526"/>
                <a:gridCol w="6143112"/>
              </a:tblGrid>
              <a:tr h="7435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PSYCHOLOGICAL CHARACTERISTICS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Attitude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Positive, neutral, or negative feeling toward job or system.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551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Motivation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Low, moderate, or high due to interest or fear.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553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Patience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Patience or impatience expected in accomplishing goal.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536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Expectations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Kinds and reasonableness.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751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Stress Level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High, some, or no stress generally resulting from task  performance.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751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Cognitive Style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Verbal or spatial, analytic or intuitive, concrete or abstract.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51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User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/>
          </p:nvPr>
        </p:nvGraphicFramePr>
        <p:xfrm>
          <a:off x="2208212" y="1845734"/>
          <a:ext cx="8151277" cy="43422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0944"/>
                <a:gridCol w="6030333"/>
              </a:tblGrid>
              <a:tr h="11412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PHYSICAL CHARACTERISTICS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Age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Young, middle aged, or elderly.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69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Gender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Male or female.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76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Handedness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Left, right, or ambidextrous.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  <a:tr h="97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Disabilities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Arial" pitchFamily="34" charset="0"/>
                        </a:rPr>
                        <a:t>Blind, defective vision, deafness, motor handicap.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16" marR="91416" marT="45708" marB="45708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12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template" id="{937EFE6A-8CE5-4A5C-8AD7-E2948927A036}" vid="{D6F8E6E7-0932-4929-AF45-A0C96E4D3BC0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A80C33-DBF0-414D-A0CF-0F4E51886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359</Words>
  <Application>Microsoft Office PowerPoint</Application>
  <PresentationFormat>Custom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굴림</vt:lpstr>
      <vt:lpstr>Arial</vt:lpstr>
      <vt:lpstr>Century Gothic</vt:lpstr>
      <vt:lpstr>Vertical and Horizontal design template</vt:lpstr>
      <vt:lpstr>Panduan Komponen Observasi User</vt:lpstr>
      <vt:lpstr> Hasil Akhir: 1. Contextual Inquiry (CI) 2. User Experience Map 3. Empathy Map   </vt:lpstr>
      <vt:lpstr>Pertimbangan Faktor Manusia dalam Mendesain</vt:lpstr>
      <vt:lpstr>Pengetahuan dan Pengalaman Pengguna</vt:lpstr>
      <vt:lpstr>Pengetahuan dan Pengalaman Pengguna</vt:lpstr>
      <vt:lpstr>Karakteristik Kebutuhan, Tugas &amp; Pekerjaan User</vt:lpstr>
      <vt:lpstr>Karakteristik Kebutuhan, Tugas &amp; Pekerjaan User</vt:lpstr>
      <vt:lpstr>Karakteristik Psikologis User</vt:lpstr>
      <vt:lpstr>Karakteristik Fisik User</vt:lpstr>
      <vt:lpstr> Kondisi Panca Indera </vt:lpstr>
      <vt:lpstr>PowerPoint Presentation</vt:lpstr>
      <vt:lpstr>PowerPoint Presentation</vt:lpstr>
      <vt:lpstr>Kerangka Kerja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2014-03-27T03:17:49Z</dcterms:created>
  <dcterms:modified xsi:type="dcterms:W3CDTF">2015-05-17T04:47:05Z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TC034606069991</vt:lpwstr>
  </property>
</Properties>
</file>