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B0CDE-F091-41AF-8D23-79699EDD3100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44316-FA7F-4B0D-871E-80D45075D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01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44316-FA7F-4B0D-871E-80D45075DC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40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12CB-338A-465F-9B50-3D498707A8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61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12CB-338A-465F-9B50-3D498707A8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32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44316-FA7F-4B0D-871E-80D45075DC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29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44316-FA7F-4B0D-871E-80D45075DC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87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44316-FA7F-4B0D-871E-80D45075DC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94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44316-FA7F-4B0D-871E-80D45075DC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97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608F9D3-8BA2-4C2F-99E4-91A313A10850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7CE90B0-211D-4BCE-AC8C-B62945ACD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F9D3-8BA2-4C2F-99E4-91A313A10850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90B0-211D-4BCE-AC8C-B62945ACD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F9D3-8BA2-4C2F-99E4-91A313A10850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90B0-211D-4BCE-AC8C-B62945ACD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608F9D3-8BA2-4C2F-99E4-91A313A10850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90B0-211D-4BCE-AC8C-B62945ACD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608F9D3-8BA2-4C2F-99E4-91A313A10850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7CE90B0-211D-4BCE-AC8C-B62945ACD68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08F9D3-8BA2-4C2F-99E4-91A313A10850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7CE90B0-211D-4BCE-AC8C-B62945ACD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608F9D3-8BA2-4C2F-99E4-91A313A10850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7CE90B0-211D-4BCE-AC8C-B62945ACD6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F9D3-8BA2-4C2F-99E4-91A313A10850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90B0-211D-4BCE-AC8C-B62945ACD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08F9D3-8BA2-4C2F-99E4-91A313A10850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7CE90B0-211D-4BCE-AC8C-B62945ACD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608F9D3-8BA2-4C2F-99E4-91A313A10850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7CE90B0-211D-4BCE-AC8C-B62945ACD6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608F9D3-8BA2-4C2F-99E4-91A313A10850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7CE90B0-211D-4BCE-AC8C-B62945ACD6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608F9D3-8BA2-4C2F-99E4-91A313A10850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7CE90B0-211D-4BCE-AC8C-B62945ACD68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frame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javascript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Agar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image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</a:t>
            </a:r>
            <a:r>
              <a:rPr lang="en-US" dirty="0" err="1" smtClean="0"/>
              <a:t>objek</a:t>
            </a:r>
            <a:r>
              <a:rPr lang="en-US" dirty="0" smtClean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pendeklarasiannya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algn="just"/>
            <a:r>
              <a:rPr lang="en-US" b="1" dirty="0" err="1" smtClean="0">
                <a:solidFill>
                  <a:srgbClr val="FF0000"/>
                </a:solidFill>
              </a:rPr>
              <a:t>namavariabel</a:t>
            </a:r>
            <a:r>
              <a:rPr lang="en-US" b="1" dirty="0" smtClean="0">
                <a:solidFill>
                  <a:srgbClr val="FF0000"/>
                </a:solidFill>
              </a:rPr>
              <a:t>= </a:t>
            </a:r>
            <a:r>
              <a:rPr lang="en-US" b="1" dirty="0">
                <a:solidFill>
                  <a:srgbClr val="FF0000"/>
                </a:solidFill>
              </a:rPr>
              <a:t>new Image ()</a:t>
            </a:r>
          </a:p>
          <a:p>
            <a:pPr algn="just"/>
            <a:r>
              <a:rPr lang="en-US" b="1" dirty="0" err="1" smtClean="0">
                <a:solidFill>
                  <a:srgbClr val="FF0000"/>
                </a:solidFill>
              </a:rPr>
              <a:t>namavariabel.src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= "</a:t>
            </a:r>
            <a:r>
              <a:rPr lang="en-US" b="1" dirty="0" smtClean="0">
                <a:solidFill>
                  <a:srgbClr val="FF0000"/>
                </a:solidFill>
              </a:rPr>
              <a:t>pic1.gif“</a:t>
            </a:r>
            <a:r>
              <a:rPr lang="en-US" dirty="0" smtClean="0"/>
              <a:t>(</a:t>
            </a:r>
            <a:r>
              <a:rPr lang="en-US" dirty="0" err="1" smtClean="0"/>
              <a:t>tergantung</a:t>
            </a:r>
            <a:r>
              <a:rPr lang="en-US" dirty="0" smtClean="0"/>
              <a:t> format </a:t>
            </a:r>
            <a:r>
              <a:rPr lang="en-US" dirty="0" err="1" smtClean="0"/>
              <a:t>gambar</a:t>
            </a:r>
            <a:r>
              <a:rPr lang="en-US" dirty="0" smtClean="0"/>
              <a:t>)</a:t>
            </a:r>
            <a:endParaRPr lang="en-US" dirty="0"/>
          </a:p>
          <a:p>
            <a:pPr algn="just"/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image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image pic1.gif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57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88640"/>
            <a:ext cx="8363272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FFC000"/>
                </a:solidFill>
              </a:rPr>
              <a:t>&lt;html&gt; &lt;head&gt;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C000"/>
                </a:solidFill>
              </a:rPr>
              <a:t>&lt;script language="</a:t>
            </a:r>
            <a:r>
              <a:rPr lang="en-US" sz="1600" b="1" dirty="0" err="1">
                <a:solidFill>
                  <a:srgbClr val="FFC000"/>
                </a:solidFill>
              </a:rPr>
              <a:t>javascript</a:t>
            </a:r>
            <a:r>
              <a:rPr lang="en-US" sz="1600" b="1" dirty="0">
                <a:solidFill>
                  <a:srgbClr val="FFC000"/>
                </a:solidFill>
              </a:rPr>
              <a:t>" type="text/</a:t>
            </a:r>
            <a:r>
              <a:rPr lang="en-US" sz="1600" b="1" dirty="0" err="1">
                <a:solidFill>
                  <a:srgbClr val="FFC000"/>
                </a:solidFill>
              </a:rPr>
              <a:t>javascript</a:t>
            </a:r>
            <a:r>
              <a:rPr lang="en-US" sz="1600" b="1" dirty="0">
                <a:solidFill>
                  <a:srgbClr val="FFC000"/>
                </a:solidFill>
              </a:rPr>
              <a:t>"&gt;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no=1;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img1 = new Image ();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img1.src = "jadi.gif";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img2 = new Image ();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img2.src = "gif.gif";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img3 = new Image ();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img3.src = "animated-autumn-leaves-bkgrd1.gif" ;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function slideshow(x</a:t>
            </a:r>
            <a:r>
              <a:rPr lang="en-U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1600" b="1" dirty="0" smtClean="0">
                <a:solidFill>
                  <a:srgbClr val="002060"/>
                </a:solidFill>
              </a:rPr>
              <a:t>{ 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no=</a:t>
            </a:r>
            <a:r>
              <a:rPr lang="en-US" sz="1600" b="1" dirty="0" err="1" smtClean="0">
                <a:solidFill>
                  <a:srgbClr val="002060"/>
                </a:solidFill>
              </a:rPr>
              <a:t>no+x</a:t>
            </a:r>
            <a:r>
              <a:rPr lang="en-US" sz="1600" b="1" dirty="0">
                <a:solidFill>
                  <a:srgbClr val="00206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</a:rPr>
              <a:t>if (no==4)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</a:rPr>
              <a:t>{no=1;}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</a:rPr>
              <a:t>if (no==0)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</a:rPr>
              <a:t>{no=3;}</a:t>
            </a:r>
          </a:p>
          <a:p>
            <a:pPr marL="0" indent="0">
              <a:buNone/>
            </a:pPr>
            <a:r>
              <a:rPr lang="en-US" sz="1600" b="1" dirty="0" err="1">
                <a:solidFill>
                  <a:srgbClr val="002060"/>
                </a:solidFill>
              </a:rPr>
              <a:t>document.gambar.src</a:t>
            </a:r>
            <a:r>
              <a:rPr lang="en-US" sz="1600" b="1" dirty="0">
                <a:solidFill>
                  <a:srgbClr val="002060"/>
                </a:solidFill>
              </a:rPr>
              <a:t>=</a:t>
            </a:r>
            <a:r>
              <a:rPr lang="en-US" sz="1600" b="1" dirty="0" err="1">
                <a:solidFill>
                  <a:srgbClr val="002060"/>
                </a:solidFill>
              </a:rPr>
              <a:t>eval</a:t>
            </a:r>
            <a:r>
              <a:rPr lang="en-US" sz="1600" b="1" dirty="0">
                <a:solidFill>
                  <a:srgbClr val="002060"/>
                </a:solidFill>
              </a:rPr>
              <a:t>("</a:t>
            </a:r>
            <a:r>
              <a:rPr lang="en-US" sz="1600" b="1" dirty="0" err="1">
                <a:solidFill>
                  <a:srgbClr val="002060"/>
                </a:solidFill>
              </a:rPr>
              <a:t>img</a:t>
            </a:r>
            <a:r>
              <a:rPr lang="en-US" sz="1600" b="1" dirty="0">
                <a:solidFill>
                  <a:srgbClr val="002060"/>
                </a:solidFill>
              </a:rPr>
              <a:t>"+no+".</a:t>
            </a:r>
            <a:r>
              <a:rPr lang="en-US" sz="1600" b="1" dirty="0" err="1">
                <a:solidFill>
                  <a:srgbClr val="002060"/>
                </a:solidFill>
              </a:rPr>
              <a:t>src</a:t>
            </a:r>
            <a:r>
              <a:rPr lang="en-US" sz="1600" b="1" dirty="0" smtClean="0">
                <a:solidFill>
                  <a:srgbClr val="002060"/>
                </a:solidFill>
              </a:rPr>
              <a:t>"); } </a:t>
            </a:r>
            <a:endParaRPr lang="en-US" sz="1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</a:rPr>
              <a:t>&lt;/script&gt; &lt;center&gt;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C000"/>
                </a:solidFill>
              </a:rPr>
              <a:t>&lt;</a:t>
            </a:r>
            <a:r>
              <a:rPr lang="en-US" sz="1600" b="1" dirty="0" err="1">
                <a:solidFill>
                  <a:srgbClr val="FFC000"/>
                </a:solidFill>
              </a:rPr>
              <a:t>img</a:t>
            </a:r>
            <a:r>
              <a:rPr lang="en-US" sz="1600" b="1" dirty="0">
                <a:solidFill>
                  <a:srgbClr val="FFC000"/>
                </a:solidFill>
              </a:rPr>
              <a:t> </a:t>
            </a:r>
            <a:r>
              <a:rPr lang="en-US" sz="1600" b="1" dirty="0" smtClean="0">
                <a:solidFill>
                  <a:srgbClr val="FFC000"/>
                </a:solidFill>
              </a:rPr>
              <a:t>S="</a:t>
            </a:r>
            <a:r>
              <a:rPr lang="en-US" sz="1600" b="1" dirty="0">
                <a:solidFill>
                  <a:srgbClr val="FFC000"/>
                </a:solidFill>
              </a:rPr>
              <a:t>epibesdaydear.gif"  name="</a:t>
            </a:r>
            <a:r>
              <a:rPr lang="en-US" sz="1600" b="1" dirty="0" err="1">
                <a:solidFill>
                  <a:srgbClr val="FFC000"/>
                </a:solidFill>
              </a:rPr>
              <a:t>gambar</a:t>
            </a:r>
            <a:r>
              <a:rPr lang="en-US" sz="1600" b="1" dirty="0">
                <a:solidFill>
                  <a:srgbClr val="FFC000"/>
                </a:solidFill>
              </a:rPr>
              <a:t>" BORDER=0 height="200" width="150"&gt;&lt;p&gt;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&lt;a </a:t>
            </a:r>
            <a:r>
              <a:rPr lang="en-US" sz="1600" b="1" dirty="0" err="1">
                <a:solidFill>
                  <a:srgbClr val="FF0000"/>
                </a:solidFill>
              </a:rPr>
              <a:t>href</a:t>
            </a:r>
            <a:r>
              <a:rPr lang="en-US" sz="1600" b="1" dirty="0">
                <a:solidFill>
                  <a:srgbClr val="FF0000"/>
                </a:solidFill>
              </a:rPr>
              <a:t>="</a:t>
            </a:r>
            <a:r>
              <a:rPr lang="en-US" sz="1600" b="1" dirty="0" err="1">
                <a:solidFill>
                  <a:srgbClr val="FF0000"/>
                </a:solidFill>
              </a:rPr>
              <a:t>JavaScript:slideshow</a:t>
            </a:r>
            <a:r>
              <a:rPr lang="en-US" sz="1600" b="1" dirty="0">
                <a:solidFill>
                  <a:srgbClr val="FF0000"/>
                </a:solidFill>
              </a:rPr>
              <a:t>(-1)"&gt;Previous&lt;/a&gt;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&lt;a </a:t>
            </a:r>
            <a:r>
              <a:rPr lang="en-US" sz="1600" b="1" dirty="0" err="1">
                <a:solidFill>
                  <a:srgbClr val="FF0000"/>
                </a:solidFill>
              </a:rPr>
              <a:t>href</a:t>
            </a:r>
            <a:r>
              <a:rPr lang="en-US" sz="1600" b="1" dirty="0">
                <a:solidFill>
                  <a:srgbClr val="FF0000"/>
                </a:solidFill>
              </a:rPr>
              <a:t>="</a:t>
            </a:r>
            <a:r>
              <a:rPr lang="en-US" sz="1600" b="1" dirty="0" err="1">
                <a:solidFill>
                  <a:srgbClr val="FF0000"/>
                </a:solidFill>
              </a:rPr>
              <a:t>JavaScript:slideshow</a:t>
            </a:r>
            <a:r>
              <a:rPr lang="en-US" sz="1600" b="1" dirty="0">
                <a:solidFill>
                  <a:srgbClr val="FF0000"/>
                </a:solidFill>
              </a:rPr>
              <a:t>(1)"&gt;Next&lt;/a&gt;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C000"/>
                </a:solidFill>
              </a:rPr>
              <a:t>&lt;/center&gt;&lt;/body&gt;&lt;/html&gt;</a:t>
            </a:r>
          </a:p>
        </p:txBody>
      </p:sp>
    </p:spTree>
    <p:extLst>
      <p:ext uri="{BB962C8B-B14F-4D97-AF65-F5344CB8AC3E}">
        <p14:creationId xmlns:p14="http://schemas.microsoft.com/office/powerpoint/2010/main" val="1031462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Frame cols=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frame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endParaRPr lang="en-US" dirty="0" smtClean="0"/>
          </a:p>
          <a:p>
            <a:r>
              <a:rPr lang="en-US" dirty="0" smtClean="0"/>
              <a:t>Frame rows=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frame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endParaRPr lang="en-US" dirty="0" smtClean="0"/>
          </a:p>
          <a:p>
            <a:r>
              <a:rPr lang="en-US" dirty="0" smtClean="0"/>
              <a:t>Frame </a:t>
            </a:r>
            <a:r>
              <a:rPr lang="en-US" dirty="0" err="1" smtClean="0"/>
              <a:t>campuran</a:t>
            </a:r>
            <a:r>
              <a:rPr lang="en-US" dirty="0" smtClean="0"/>
              <a:t>=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frame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endParaRPr lang="en-US" dirty="0" smtClean="0"/>
          </a:p>
          <a:p>
            <a:r>
              <a:rPr lang="en-US" dirty="0" smtClean="0"/>
              <a:t>Frame </a:t>
            </a:r>
            <a:r>
              <a:rPr lang="en-US" dirty="0" err="1" smtClean="0"/>
              <a:t>navigasi</a:t>
            </a:r>
            <a:r>
              <a:rPr lang="en-US" dirty="0" smtClean="0"/>
              <a:t>=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frame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dilinkkan</a:t>
            </a:r>
            <a:r>
              <a:rPr lang="en-US" dirty="0" smtClean="0"/>
              <a:t>  </a:t>
            </a:r>
            <a:r>
              <a:rPr lang="en-US" dirty="0" err="1" smtClean="0"/>
              <a:t>kebagia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dijadikan</a:t>
            </a:r>
            <a:r>
              <a:rPr lang="en-US" dirty="0" smtClean="0"/>
              <a:t> target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frame.html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&lt;html&gt;</a:t>
            </a:r>
          </a:p>
          <a:p>
            <a:pPr>
              <a:buNone/>
            </a:pPr>
            <a:r>
              <a:rPr lang="en-US" dirty="0" smtClean="0"/>
              <a:t>&lt;head&gt;</a:t>
            </a:r>
          </a:p>
          <a:p>
            <a:pPr>
              <a:buNone/>
            </a:pPr>
            <a:r>
              <a:rPr lang="en-US" dirty="0" smtClean="0"/>
              <a:t>&lt;title&gt;</a:t>
            </a:r>
            <a:r>
              <a:rPr lang="en-US" dirty="0" err="1" smtClean="0"/>
              <a:t>Latihan</a:t>
            </a:r>
            <a:r>
              <a:rPr lang="en-US" dirty="0" smtClean="0"/>
              <a:t> Frame&lt;/title&gt;</a:t>
            </a:r>
          </a:p>
          <a:p>
            <a:pPr>
              <a:buNone/>
            </a:pPr>
            <a:r>
              <a:rPr lang="en-US" dirty="0" smtClean="0"/>
              <a:t>&lt;/head&gt;</a:t>
            </a:r>
          </a:p>
          <a:p>
            <a:pPr>
              <a:buNone/>
            </a:pPr>
            <a:r>
              <a:rPr lang="en-US" dirty="0" smtClean="0"/>
              <a:t>&lt;frameset cols="20%,*"&gt;</a:t>
            </a:r>
          </a:p>
          <a:p>
            <a:pPr>
              <a:buNone/>
            </a:pPr>
            <a:r>
              <a:rPr lang="en-US" dirty="0" smtClean="0"/>
              <a:t>&lt;frame </a:t>
            </a:r>
            <a:r>
              <a:rPr lang="en-US" dirty="0" err="1" smtClean="0"/>
              <a:t>src</a:t>
            </a:r>
            <a:r>
              <a:rPr lang="en-US" dirty="0" smtClean="0"/>
              <a:t>="kiri.html" name=“</a:t>
            </a:r>
            <a:r>
              <a:rPr lang="en-US" dirty="0" err="1" smtClean="0"/>
              <a:t>kiri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 smtClean="0"/>
              <a:t>&lt;frame </a:t>
            </a:r>
            <a:r>
              <a:rPr lang="en-US" dirty="0" err="1" smtClean="0"/>
              <a:t>src</a:t>
            </a:r>
            <a:r>
              <a:rPr lang="en-US" dirty="0" smtClean="0"/>
              <a:t>="kanan.html" name=“</a:t>
            </a:r>
            <a:r>
              <a:rPr lang="en-US" dirty="0" err="1" smtClean="0"/>
              <a:t>kanan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 smtClean="0"/>
              <a:t>&lt;/frameset&gt;</a:t>
            </a:r>
          </a:p>
          <a:p>
            <a:pPr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Kiri.html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8579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/>
              <a:t>&lt;html&gt;</a:t>
            </a:r>
          </a:p>
          <a:p>
            <a:pPr>
              <a:buNone/>
            </a:pPr>
            <a:r>
              <a:rPr lang="en-US" b="1" dirty="0"/>
              <a:t>&lt;head&gt;</a:t>
            </a:r>
          </a:p>
          <a:p>
            <a:pPr>
              <a:buNone/>
            </a:pPr>
            <a:r>
              <a:rPr lang="en-US" b="1" dirty="0"/>
              <a:t>&lt;title&gt;</a:t>
            </a:r>
            <a:r>
              <a:rPr lang="en-US" b="1" dirty="0" err="1"/>
              <a:t>Latihan</a:t>
            </a:r>
            <a:r>
              <a:rPr lang="en-US" b="1" dirty="0"/>
              <a:t> Frame-Menu&lt;/title&gt;</a:t>
            </a:r>
          </a:p>
          <a:p>
            <a:pPr>
              <a:buNone/>
            </a:pPr>
            <a:r>
              <a:rPr lang="en-US" b="1" dirty="0"/>
              <a:t>&lt;/head&gt;</a:t>
            </a:r>
          </a:p>
          <a:p>
            <a:pPr>
              <a:buNone/>
            </a:pPr>
            <a:r>
              <a:rPr lang="en-US" b="1" dirty="0"/>
              <a:t>&lt;body </a:t>
            </a:r>
            <a:r>
              <a:rPr lang="en-US" b="1" dirty="0" err="1"/>
              <a:t>bgcolor</a:t>
            </a:r>
            <a:r>
              <a:rPr lang="en-US" b="1" dirty="0"/>
              <a:t>="</a:t>
            </a:r>
            <a:r>
              <a:rPr lang="en-US" b="1" dirty="0" err="1"/>
              <a:t>lightgreen</a:t>
            </a:r>
            <a:r>
              <a:rPr lang="en-US" b="1" dirty="0"/>
              <a:t>"&gt;</a:t>
            </a:r>
          </a:p>
          <a:p>
            <a:pPr>
              <a:buNone/>
            </a:pPr>
            <a:r>
              <a:rPr lang="en-US" b="1" dirty="0">
                <a:solidFill>
                  <a:srgbClr val="FFC000"/>
                </a:solidFill>
              </a:rPr>
              <a:t>&lt;script language="</a:t>
            </a:r>
            <a:r>
              <a:rPr lang="en-US" b="1" dirty="0" smtClean="0">
                <a:solidFill>
                  <a:srgbClr val="FFC000"/>
                </a:solidFill>
              </a:rPr>
              <a:t>JavaScript“ type=“text/</a:t>
            </a:r>
            <a:r>
              <a:rPr lang="en-US" b="1" dirty="0" err="1" smtClean="0">
                <a:solidFill>
                  <a:srgbClr val="FFC000"/>
                </a:solidFill>
              </a:rPr>
              <a:t>javascript</a:t>
            </a:r>
            <a:r>
              <a:rPr lang="en-US" b="1" dirty="0" smtClean="0">
                <a:solidFill>
                  <a:srgbClr val="FFC000"/>
                </a:solidFill>
              </a:rPr>
              <a:t>”&gt;</a:t>
            </a:r>
            <a:endParaRPr lang="en-US" b="1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FFC000"/>
                </a:solidFill>
              </a:rPr>
              <a:t>function menu() { </a:t>
            </a:r>
          </a:p>
          <a:p>
            <a:pPr>
              <a:buNone/>
            </a:pPr>
            <a:r>
              <a:rPr lang="en-US" b="1" dirty="0">
                <a:solidFill>
                  <a:srgbClr val="FFC000"/>
                </a:solidFill>
              </a:rPr>
              <a:t>if(</a:t>
            </a:r>
            <a:r>
              <a:rPr lang="en-US" b="1" dirty="0" err="1">
                <a:solidFill>
                  <a:srgbClr val="FFC000"/>
                </a:solidFill>
              </a:rPr>
              <a:t>document.x.pilih.checked</a:t>
            </a:r>
            <a:r>
              <a:rPr lang="en-US" b="1" dirty="0">
                <a:solidFill>
                  <a:srgbClr val="FFC000"/>
                </a:solidFill>
              </a:rPr>
              <a:t>==true)</a:t>
            </a:r>
          </a:p>
          <a:p>
            <a:pPr>
              <a:buNone/>
            </a:pPr>
            <a:r>
              <a:rPr lang="en-US" b="1" dirty="0" err="1">
                <a:solidFill>
                  <a:srgbClr val="FFC000"/>
                </a:solidFill>
              </a:rPr>
              <a:t>pilihan</a:t>
            </a:r>
            <a:r>
              <a:rPr lang="en-US" b="1" dirty="0">
                <a:solidFill>
                  <a:srgbClr val="FFC000"/>
                </a:solidFill>
              </a:rPr>
              <a:t>="asal.HTML";</a:t>
            </a:r>
          </a:p>
          <a:p>
            <a:pPr>
              <a:buNone/>
            </a:pPr>
            <a:r>
              <a:rPr lang="en-US" b="1" dirty="0" err="1">
                <a:solidFill>
                  <a:srgbClr val="FFC000"/>
                </a:solidFill>
              </a:rPr>
              <a:t>parent.kanan.location.href</a:t>
            </a:r>
            <a:r>
              <a:rPr lang="en-US" b="1" dirty="0">
                <a:solidFill>
                  <a:srgbClr val="FFC000"/>
                </a:solidFill>
              </a:rPr>
              <a:t>=</a:t>
            </a:r>
            <a:r>
              <a:rPr lang="en-US" b="1" dirty="0" err="1">
                <a:solidFill>
                  <a:srgbClr val="FFC000"/>
                </a:solidFill>
              </a:rPr>
              <a:t>pilihan</a:t>
            </a:r>
            <a:r>
              <a:rPr lang="en-US" b="1" dirty="0">
                <a:solidFill>
                  <a:srgbClr val="FFC000"/>
                </a:solidFill>
              </a:rPr>
              <a:t>; }</a:t>
            </a:r>
          </a:p>
          <a:p>
            <a:pPr>
              <a:buNone/>
            </a:pPr>
            <a:r>
              <a:rPr lang="en-US" b="1" dirty="0">
                <a:solidFill>
                  <a:srgbClr val="FFC000"/>
                </a:solidFill>
              </a:rPr>
              <a:t>&lt;/script&gt;</a:t>
            </a:r>
          </a:p>
          <a:p>
            <a:pPr>
              <a:buNone/>
            </a:pPr>
            <a:r>
              <a:rPr lang="en-US" b="1" dirty="0"/>
              <a:t>&lt;p&gt;</a:t>
            </a:r>
            <a:r>
              <a:rPr lang="en-US" b="1" dirty="0" err="1"/>
              <a:t>Pilih</a:t>
            </a:r>
            <a:r>
              <a:rPr lang="en-US" b="1" dirty="0"/>
              <a:t> </a:t>
            </a:r>
            <a:r>
              <a:rPr lang="en-US" b="1" dirty="0" err="1"/>
              <a:t>latihan</a:t>
            </a:r>
            <a:r>
              <a:rPr lang="en-US" b="1" dirty="0"/>
              <a:t> </a:t>
            </a:r>
            <a:r>
              <a:rPr lang="en-US" b="1" dirty="0" err="1"/>
              <a:t>Dibawah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&lt;/p&gt;</a:t>
            </a:r>
          </a:p>
          <a:p>
            <a:pPr>
              <a:buNone/>
            </a:pPr>
            <a:r>
              <a:rPr lang="en-US" b="1" dirty="0"/>
              <a:t>&lt;form name="x"&gt;</a:t>
            </a:r>
          </a:p>
          <a:p>
            <a:pPr>
              <a:buNone/>
            </a:pPr>
            <a:r>
              <a:rPr lang="en-US" b="1" dirty="0"/>
              <a:t>&lt;p&gt;&lt;input type="radio" checked name="</a:t>
            </a:r>
            <a:r>
              <a:rPr lang="en-US" b="1" dirty="0" err="1"/>
              <a:t>pilih</a:t>
            </a:r>
            <a:r>
              <a:rPr lang="en-US" b="1" dirty="0"/>
              <a:t>" value="0"&gt;</a:t>
            </a:r>
            <a:r>
              <a:rPr lang="en-US" b="1" dirty="0" err="1"/>
              <a:t>Manipulasi</a:t>
            </a:r>
            <a:r>
              <a:rPr lang="en-US" b="1" dirty="0"/>
              <a:t> </a:t>
            </a:r>
            <a:r>
              <a:rPr lang="en-US" b="1" dirty="0" err="1"/>
              <a:t>Gambar</a:t>
            </a:r>
            <a:r>
              <a:rPr lang="en-US" b="1" dirty="0"/>
              <a:t>&lt;/p&gt;</a:t>
            </a:r>
          </a:p>
          <a:p>
            <a:pPr>
              <a:buNone/>
            </a:pPr>
            <a:r>
              <a:rPr lang="en-US" b="1" dirty="0"/>
              <a:t>&lt;p&gt;&lt;input type="button" </a:t>
            </a:r>
            <a:r>
              <a:rPr lang="en-US" b="1" dirty="0" err="1"/>
              <a:t>onclick</a:t>
            </a:r>
            <a:r>
              <a:rPr lang="en-US" b="1" dirty="0"/>
              <a:t>="menu()" value="</a:t>
            </a:r>
            <a:r>
              <a:rPr lang="en-US" b="1" dirty="0" err="1"/>
              <a:t>tampilkan</a:t>
            </a:r>
            <a:r>
              <a:rPr lang="en-US" b="1" dirty="0"/>
              <a:t>"&gt; </a:t>
            </a:r>
          </a:p>
          <a:p>
            <a:pPr>
              <a:buNone/>
            </a:pPr>
            <a:r>
              <a:rPr lang="en-US" b="1" dirty="0"/>
              <a:t>&lt;/form&gt;</a:t>
            </a:r>
          </a:p>
          <a:p>
            <a:pPr>
              <a:buNone/>
            </a:pPr>
            <a:r>
              <a:rPr lang="en-US" b="1" dirty="0"/>
              <a:t>&lt;/body&gt;</a:t>
            </a:r>
          </a:p>
          <a:p>
            <a:pPr>
              <a:buNone/>
            </a:pPr>
            <a:r>
              <a:rPr lang="en-US" b="1" dirty="0"/>
              <a:t>&lt;/html&gt;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kanan.html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&lt;html&gt;</a:t>
            </a:r>
          </a:p>
          <a:p>
            <a:pPr>
              <a:buNone/>
            </a:pPr>
            <a:r>
              <a:rPr lang="en-US" dirty="0" smtClean="0"/>
              <a:t>&lt;body </a:t>
            </a:r>
            <a:r>
              <a:rPr lang="en-US" dirty="0" err="1" smtClean="0"/>
              <a:t>bgcolor</a:t>
            </a:r>
            <a:r>
              <a:rPr lang="en-US" dirty="0" smtClean="0"/>
              <a:t>="pink"&gt;</a:t>
            </a:r>
          </a:p>
          <a:p>
            <a:pPr>
              <a:buNone/>
            </a:pPr>
            <a:r>
              <a:rPr lang="en-US" dirty="0" smtClean="0"/>
              <a:t>&lt;center&gt;</a:t>
            </a:r>
          </a:p>
          <a:p>
            <a:pPr>
              <a:buNone/>
            </a:pPr>
            <a:r>
              <a:rPr lang="en-US" dirty="0" smtClean="0"/>
              <a:t>&lt;h1&gt;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&lt;/h1&gt;</a:t>
            </a:r>
          </a:p>
          <a:p>
            <a:pPr>
              <a:buNone/>
            </a:pPr>
            <a:r>
              <a:rPr lang="en-US" dirty="0" smtClean="0"/>
              <a:t>&lt;h1&gt;Frame&lt;/h1&gt;</a:t>
            </a:r>
          </a:p>
          <a:p>
            <a:pPr>
              <a:buNone/>
            </a:pPr>
            <a:r>
              <a:rPr lang="en-US" dirty="0" smtClean="0"/>
              <a:t>&lt;p&gt;&lt;strong&gt;Design By </a:t>
            </a:r>
            <a:r>
              <a:rPr lang="en-US" dirty="0" err="1" smtClean="0"/>
              <a:t>andris</a:t>
            </a:r>
            <a:r>
              <a:rPr lang="en-US" dirty="0" smtClean="0"/>
              <a:t> </a:t>
            </a:r>
            <a:r>
              <a:rPr lang="en-US" dirty="0" err="1" smtClean="0"/>
              <a:t>sahata</a:t>
            </a:r>
            <a:r>
              <a:rPr lang="en-US" dirty="0" smtClean="0"/>
              <a:t>&lt;/strong&gt;&lt;/p&gt;</a:t>
            </a:r>
          </a:p>
          <a:p>
            <a:pPr>
              <a:buNone/>
            </a:pPr>
            <a:r>
              <a:rPr lang="en-US" dirty="0" smtClean="0"/>
              <a:t>&lt;p&gt;&lt;strong&gt;Email :&lt;a </a:t>
            </a:r>
            <a:r>
              <a:rPr lang="en-US" dirty="0" err="1" smtClean="0"/>
              <a:t>href</a:t>
            </a:r>
            <a:r>
              <a:rPr lang="en-US" dirty="0" smtClean="0"/>
              <a:t>="unikom.ac.id"&gt;</a:t>
            </a:r>
          </a:p>
          <a:p>
            <a:pPr>
              <a:buNone/>
            </a:pPr>
            <a:r>
              <a:rPr lang="en-US" dirty="0" smtClean="0"/>
              <a:t>cuteman_takezawa@yahoo.co.id&lt;/a&gt;</a:t>
            </a:r>
          </a:p>
          <a:p>
            <a:pPr>
              <a:buNone/>
            </a:pPr>
            <a:r>
              <a:rPr lang="en-US" dirty="0" smtClean="0"/>
              <a:t>&lt;/strong&gt;&lt;/p&gt;</a:t>
            </a:r>
          </a:p>
          <a:p>
            <a:pPr>
              <a:buNone/>
            </a:pPr>
            <a:r>
              <a:rPr lang="en-US" dirty="0" smtClean="0"/>
              <a:t>&lt;/center&gt;</a:t>
            </a:r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300</TotalTime>
  <Words>467</Words>
  <Application>Microsoft Office PowerPoint</Application>
  <PresentationFormat>On-screen Show (4:3)</PresentationFormat>
  <Paragraphs>82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Verdana</vt:lpstr>
      <vt:lpstr>Wingdings 2</vt:lpstr>
      <vt:lpstr>Verve</vt:lpstr>
      <vt:lpstr>Pertemuan ke 13</vt:lpstr>
      <vt:lpstr>Manipulasi gambar</vt:lpstr>
      <vt:lpstr>PowerPoint Presentation</vt:lpstr>
      <vt:lpstr>frame</vt:lpstr>
      <vt:lpstr>Buat nama dengan frame.html</vt:lpstr>
      <vt:lpstr>Kiri.html</vt:lpstr>
      <vt:lpstr>kanan.html</vt:lpstr>
    </vt:vector>
  </TitlesOfParts>
  <Company>sitanggang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 13</dc:title>
  <dc:creator>andris</dc:creator>
  <cp:lastModifiedBy>Andris Sahata</cp:lastModifiedBy>
  <cp:revision>20</cp:revision>
  <dcterms:created xsi:type="dcterms:W3CDTF">2011-06-03T07:29:02Z</dcterms:created>
  <dcterms:modified xsi:type="dcterms:W3CDTF">2015-06-18T04:31:18Z</dcterms:modified>
</cp:coreProperties>
</file>