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637-7142-4295-A865-4B7F813D1440}" type="datetimeFigureOut">
              <a:rPr lang="en-US" smtClean="0"/>
              <a:t>19-06-2015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4556-46EF-4221-9486-D53BCF2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0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8637-7142-4295-A865-4B7F813D1440}" type="datetimeFigureOut">
              <a:rPr lang="en-US" smtClean="0"/>
              <a:t>19-06-2015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4556-46EF-4221-9486-D53BCF25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6481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sz="3600" b="1" smtClean="0">
                <a:solidFill>
                  <a:srgbClr val="002060"/>
                </a:solidFill>
              </a:rPr>
              <a:t>SEMAKIN MIRIP LATAR BELAKANG SOSIAL BUDAYA SEMAKIN EFEKTIFLAH KOMUNIKASI</a:t>
            </a:r>
            <a:endParaRPr lang="id-ID" sz="32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b="1" smtClean="0">
                <a:solidFill>
                  <a:srgbClr val="002060"/>
                </a:solidFill>
              </a:rPr>
              <a:t>KOMUNIKASI BERSIFAT NONSEKUENSIAL</a:t>
            </a:r>
            <a:endParaRPr lang="id-ID" sz="3600" b="1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7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b="1" smtClean="0">
                <a:solidFill>
                  <a:srgbClr val="002060"/>
                </a:solidFill>
              </a:rPr>
              <a:t>KOMUNIKASI BERSIFAT PROSESUAL DINAMIS, DAN TRANSAKSIONAL</a:t>
            </a:r>
            <a:endParaRPr lang="id-ID" sz="36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d-ID" b="1" smtClean="0">
                <a:solidFill>
                  <a:srgbClr val="002060"/>
                </a:solidFill>
              </a:rPr>
              <a:t>KOMUNIKASI BERSIFAT </a:t>
            </a:r>
            <a:r>
              <a:rPr lang="en-US" b="1" smtClean="0">
                <a:solidFill>
                  <a:srgbClr val="002060"/>
                </a:solidFill>
              </a:rPr>
              <a:t/>
            </a:r>
            <a:br>
              <a:rPr lang="en-US" b="1" smtClean="0">
                <a:solidFill>
                  <a:srgbClr val="002060"/>
                </a:solidFill>
              </a:rPr>
            </a:br>
            <a:r>
              <a:rPr lang="id-ID" b="1" smtClean="0">
                <a:solidFill>
                  <a:srgbClr val="002060"/>
                </a:solidFill>
              </a:rPr>
              <a:t>IRRESVERSIBLE</a:t>
            </a:r>
            <a:endParaRPr lang="id-ID" sz="3600" b="1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b="1" smtClean="0">
                <a:solidFill>
                  <a:srgbClr val="002060"/>
                </a:solidFill>
              </a:rPr>
              <a:t>KOMUNIKASI BUKAN PANASEA UNTUK MENYELESAIKAN BERBAGAI MASALAH</a:t>
            </a:r>
            <a:endParaRPr lang="id-ID" sz="36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3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1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b="1" smtClean="0">
                <a:solidFill>
                  <a:srgbClr val="002060"/>
                </a:solidFill>
              </a:rPr>
              <a:t>KOMUNIKASI ADALAH </a:t>
            </a:r>
            <a:r>
              <a:rPr lang="en-US" b="1" smtClean="0">
                <a:solidFill>
                  <a:srgbClr val="002060"/>
                </a:solidFill>
              </a:rPr>
              <a:t/>
            </a:r>
            <a:br>
              <a:rPr lang="en-US" b="1" smtClean="0">
                <a:solidFill>
                  <a:srgbClr val="002060"/>
                </a:solidFill>
              </a:rPr>
            </a:br>
            <a:r>
              <a:rPr lang="id-ID" b="1" smtClean="0">
                <a:solidFill>
                  <a:srgbClr val="002060"/>
                </a:solidFill>
              </a:rPr>
              <a:t>SUATU PROSES SIMBOLIK</a:t>
            </a:r>
            <a:endParaRPr lang="id-ID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b="1" smtClean="0">
                <a:solidFill>
                  <a:srgbClr val="002060"/>
                </a:solidFill>
              </a:rPr>
              <a:t>SETIAP PERILAKU MEMPUNYAI </a:t>
            </a:r>
            <a:r>
              <a:rPr lang="en-US" b="1" smtClean="0">
                <a:solidFill>
                  <a:srgbClr val="002060"/>
                </a:solidFill>
              </a:rPr>
              <a:t/>
            </a:r>
            <a:br>
              <a:rPr lang="en-US" b="1" smtClean="0">
                <a:solidFill>
                  <a:srgbClr val="002060"/>
                </a:solidFill>
              </a:rPr>
            </a:br>
            <a:r>
              <a:rPr lang="id-ID" b="1" smtClean="0">
                <a:solidFill>
                  <a:srgbClr val="002060"/>
                </a:solidFill>
              </a:rPr>
              <a:t>POTENSI KOMUNIKASI</a:t>
            </a:r>
            <a:endParaRPr lang="id-ID" sz="48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2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sz="4400" b="1" smtClean="0">
                <a:solidFill>
                  <a:srgbClr val="002060"/>
                </a:solidFill>
              </a:rPr>
              <a:t>KOMUNIKASI PUNYA DIMENSI ISI DAN DIMENSI HUBUNGAN</a:t>
            </a:r>
            <a:endParaRPr lang="id-ID" sz="44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7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sz="3600" b="1" smtClean="0">
                <a:solidFill>
                  <a:srgbClr val="002060"/>
                </a:solidFill>
              </a:rPr>
              <a:t>KOMUNIKASI ITU BERLANGSUNG DALAM BERBAGAI TINGKAT KESENGAJAAN</a:t>
            </a:r>
            <a:endParaRPr lang="id-ID" sz="36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b="1" smtClean="0">
                <a:solidFill>
                  <a:srgbClr val="002060"/>
                </a:solidFill>
              </a:rPr>
              <a:t>KOMUNIKASI TERJADI DALAM KONTEKS RUANG DAN WAKTU</a:t>
            </a:r>
            <a:endParaRPr lang="id-ID" sz="36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b="1" smtClean="0">
                <a:solidFill>
                  <a:srgbClr val="002060"/>
                </a:solidFill>
              </a:rPr>
              <a:t>KOMUNIKASI MELIBATKAN PREDIKSI PESERTA KOMUNIKASI</a:t>
            </a:r>
            <a:endParaRPr lang="id-ID" sz="36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1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d-ID" b="1" smtClean="0">
                <a:solidFill>
                  <a:srgbClr val="002060"/>
                </a:solidFill>
              </a:rPr>
              <a:t>KOMUNIKASI ITU </a:t>
            </a:r>
            <a:r>
              <a:rPr lang="en-US" b="1" smtClean="0">
                <a:solidFill>
                  <a:srgbClr val="002060"/>
                </a:solidFill>
              </a:rPr>
              <a:t/>
            </a:r>
            <a:br>
              <a:rPr lang="en-US" b="1" smtClean="0">
                <a:solidFill>
                  <a:srgbClr val="002060"/>
                </a:solidFill>
              </a:rPr>
            </a:br>
            <a:r>
              <a:rPr lang="id-ID" b="1" smtClean="0">
                <a:solidFill>
                  <a:srgbClr val="002060"/>
                </a:solidFill>
              </a:rPr>
              <a:t>BERSIFAT SISTEMIK</a:t>
            </a:r>
            <a:endParaRPr lang="id-ID" sz="3600" b="1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KOMUNIKASI ADALAH  SUATU PROSES SIMBOLIK</vt:lpstr>
      <vt:lpstr>SETIAP PERILAKU MEMPUNYAI  POTENSI KOMUNIKASI</vt:lpstr>
      <vt:lpstr>KOMUNIKASI PUNYA DIMENSI ISI DAN DIMENSI HUBUNGAN</vt:lpstr>
      <vt:lpstr>KOMUNIKASI ITU BERLANGSUNG DALAM BERBAGAI TINGKAT KESENGAJAAN</vt:lpstr>
      <vt:lpstr>KOMUNIKASI TERJADI DALAM KONTEKS RUANG DAN WAKTU</vt:lpstr>
      <vt:lpstr>KOMUNIKASI MELIBATKAN PREDIKSI PESERTA KOMUNIKASI</vt:lpstr>
      <vt:lpstr>KOMUNIKASI ITU  BERSIFAT SISTEMIK</vt:lpstr>
      <vt:lpstr>SEMAKIN MIRIP LATAR BELAKANG SOSIAL BUDAYA SEMAKIN EFEKTIFLAH KOMUNIKASI</vt:lpstr>
      <vt:lpstr>KOMUNIKASI BERSIFAT NONSEKUENSIAL</vt:lpstr>
      <vt:lpstr>KOMUNIKASI BERSIFAT PROSESUAL DINAMIS, DAN TRANSAKSIONAL</vt:lpstr>
      <vt:lpstr>KOMUNIKASI BERSIFAT  IRRESVERSIBLE</vt:lpstr>
      <vt:lpstr>KOMUNIKASI BUKAN PANASEA UNTUK MENYELESAIKAN BERBAGAI MASALAH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Kajur_IKunikom</dc:creator>
  <cp:lastModifiedBy>Kajur_IKunikom</cp:lastModifiedBy>
  <cp:revision>1</cp:revision>
  <dcterms:created xsi:type="dcterms:W3CDTF">2015-06-19T03:55:04Z</dcterms:created>
  <dcterms:modified xsi:type="dcterms:W3CDTF">2015-06-19T03:55:04Z</dcterms:modified>
</cp:coreProperties>
</file>