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390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 Network Case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Greendale Stadium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The G&amp;E Company is preparing a bid to build the new 47,000 seat baseball stadium. The construction must start July 1, 2015, and be completed in time for the start of the </a:t>
            </a:r>
            <a:r>
              <a:rPr lang="id-ID" dirty="0" smtClean="0"/>
              <a:t>201</a:t>
            </a:r>
            <a:r>
              <a:rPr lang="en-US" dirty="0" smtClean="0"/>
              <a:t>7</a:t>
            </a:r>
            <a:r>
              <a:rPr lang="id-ID" dirty="0" smtClean="0"/>
              <a:t> </a:t>
            </a:r>
            <a:r>
              <a:rPr lang="id-ID" dirty="0" smtClean="0"/>
              <a:t>season. A penalty clause $100,000 per day of delay beyond March 20, 2017, is written into the contract.</a:t>
            </a:r>
          </a:p>
          <a:p>
            <a:r>
              <a:rPr lang="id-ID" dirty="0" smtClean="0"/>
              <a:t>Ben Keith, the president of the company, expressed optimism of obtaining the contract and revealed that company could net as much as $2 million on the project. He also said if they are successful, the prospects for future projects are quite good since there is projected a renaissance in building classic ball parks with modern luxury boxes.</a:t>
            </a:r>
          </a:p>
          <a:p>
            <a:r>
              <a:rPr lang="id-ID" dirty="0" smtClean="0"/>
              <a:t>Assignment: Given the information provided in the next table, construct a network schedule for the stadium project and answer the following questions:</a:t>
            </a:r>
          </a:p>
          <a:p>
            <a:pPr>
              <a:buNone/>
            </a:pPr>
            <a:r>
              <a:rPr lang="id-ID" dirty="0" smtClean="0"/>
              <a:t>	1. Will the project be able to be completed by the </a:t>
            </a:r>
            <a:r>
              <a:rPr lang="id-ID" dirty="0" smtClean="0"/>
              <a:t>Ma</a:t>
            </a:r>
            <a:r>
              <a:rPr lang="en-US" dirty="0" err="1" smtClean="0"/>
              <a:t>rch</a:t>
            </a:r>
            <a:r>
              <a:rPr lang="id-ID" dirty="0" smtClean="0"/>
              <a:t> </a:t>
            </a:r>
            <a:r>
              <a:rPr lang="id-ID" dirty="0" smtClean="0"/>
              <a:t>deadline? How long will it take?</a:t>
            </a:r>
          </a:p>
          <a:p>
            <a:pPr>
              <a:buNone/>
            </a:pPr>
            <a:r>
              <a:rPr lang="id-ID" dirty="0" smtClean="0"/>
              <a:t>	2. What is the critical path for the project?</a:t>
            </a:r>
          </a:p>
          <a:p>
            <a:pPr>
              <a:buNone/>
            </a:pPr>
            <a:r>
              <a:rPr lang="id-ID" dirty="0" smtClean="0"/>
              <a:t>	3. Based on the schedule would you recommend that G&amp;E pursue this contract? Why? Include a one-page Gant chart for the stadium schedule.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-121920"/>
          <a:ext cx="6359245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644"/>
                <a:gridCol w="2595891"/>
                <a:gridCol w="1573267"/>
                <a:gridCol w="1639443"/>
              </a:tblGrid>
              <a:tr h="567696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Activity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Duration (days)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Predecessor(s)</a:t>
                      </a:r>
                      <a:endParaRPr lang="id-ID" sz="16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Baseball Stadium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Clear stadium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-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Demolish building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Set up construction site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Drive support piling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2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Pour lower concrete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5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Pour main concourse</a:t>
                      </a:r>
                      <a:endParaRPr lang="id-ID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p</a:t>
                      </a:r>
                      <a:r>
                        <a:rPr lang="en-US" sz="1500" dirty="0" smtClean="0"/>
                        <a:t>l</a:t>
                      </a:r>
                      <a:r>
                        <a:rPr lang="id-ID" sz="1500" dirty="0" smtClean="0"/>
                        <a:t>aying field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upper steel bowl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3,6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seats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11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luxury boxes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jumbotron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13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Stadium infrastructure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7,9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steel canopy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75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10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15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Light installation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30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14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Build roof supports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17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Construct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18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 tracks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16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19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Install roof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90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17,18</a:t>
                      </a:r>
                      <a:endParaRPr lang="id-ID" sz="1500" dirty="0"/>
                    </a:p>
                  </a:txBody>
                  <a:tcPr/>
                </a:tc>
              </a:tr>
              <a:tr h="313727">
                <a:tc>
                  <a:txBody>
                    <a:bodyPr/>
                    <a:lstStyle/>
                    <a:p>
                      <a:pPr algn="ctr"/>
                      <a:r>
                        <a:rPr lang="id-ID" sz="150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Inspection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500" dirty="0" smtClean="0"/>
                        <a:t>20</a:t>
                      </a:r>
                      <a:endParaRPr lang="id-ID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500" dirty="0" smtClean="0"/>
                        <a:t>8,11,13,15,19</a:t>
                      </a:r>
                      <a:endParaRPr lang="id-ID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EMR Project Case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Remodeling an Appliance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547769"/>
              </p:ext>
            </p:extLst>
          </p:nvPr>
        </p:nvGraphicFramePr>
        <p:xfrm>
          <a:off x="609600" y="487680"/>
          <a:ext cx="7924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267200"/>
                <a:gridCol w="1143000"/>
                <a:gridCol w="1524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Predecessors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competitive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field sales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tech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A,B,C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telephone survey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 improvements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Interface with marketing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engineering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 and debug designs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testing</a:t>
                      </a:r>
                      <a:r>
                        <a:rPr lang="en-US" sz="1600" baseline="0" dirty="0" smtClean="0"/>
                        <a:t> protocol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critical performance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and modify product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I, K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selection criteria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RFQ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production master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N, O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Liaise</a:t>
                      </a:r>
                      <a:r>
                        <a:rPr lang="en-US" sz="1600" baseline="0" dirty="0" smtClean="0"/>
                        <a:t> with sales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product launch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1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Gantt chart and create a complete activity network diagram.</a:t>
            </a:r>
          </a:p>
          <a:p>
            <a:r>
              <a:rPr lang="en-US" dirty="0" smtClean="0"/>
              <a:t>Identify the critical path.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Critical Path and Activity Slack</a:t>
            </a:r>
            <a:r>
              <a:rPr lang="id-ID" sz="3600" dirty="0" smtClean="0"/>
              <a:t> Case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2646</TotalTime>
  <Words>957</Words>
  <Application>Microsoft Office PowerPoint</Application>
  <PresentationFormat>On-screen Show (4:3)</PresentationFormat>
  <Paragraphs>337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PRECEDENCE DIAGRAM METHOD</vt:lpstr>
      <vt:lpstr>PRECEDENCE DIAGRAM METHOD</vt:lpstr>
      <vt:lpstr>Types of Task Relationship</vt:lpstr>
      <vt:lpstr>Leads &amp; Lags</vt:lpstr>
      <vt:lpstr>Leads &amp; Lags</vt:lpstr>
      <vt:lpstr>Remodeling an Appliance</vt:lpstr>
      <vt:lpstr>QUESTION</vt:lpstr>
      <vt:lpstr>Critical Path and Activity Slack Case</vt:lpstr>
      <vt:lpstr>Slide 10</vt:lpstr>
      <vt:lpstr>Greendale Stadium Case</vt:lpstr>
      <vt:lpstr>Slide 12</vt:lpstr>
      <vt:lpstr>EMR Project Case</vt:lpstr>
      <vt:lpstr>Slide 14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Dosen</cp:lastModifiedBy>
  <cp:revision>213</cp:revision>
  <dcterms:created xsi:type="dcterms:W3CDTF">2011-03-24T08:51:10Z</dcterms:created>
  <dcterms:modified xsi:type="dcterms:W3CDTF">2015-06-20T04:08:05Z</dcterms:modified>
</cp:coreProperties>
</file>