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5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6/27/2015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2014, 6tH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3035</TotalTime>
  <Words>779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PROJECT CONSTRAINTS</vt:lpstr>
      <vt:lpstr>Types of Resource Constraint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Slide 12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Dosen</cp:lastModifiedBy>
  <cp:revision>219</cp:revision>
  <dcterms:created xsi:type="dcterms:W3CDTF">2011-03-24T08:51:10Z</dcterms:created>
  <dcterms:modified xsi:type="dcterms:W3CDTF">2015-06-27T04:55:23Z</dcterms:modified>
</cp:coreProperties>
</file>