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0C0C0"/>
    <a:srgbClr val="686B5D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E3F3A-2563-4745-ACCF-804E87ECABA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D3BCC6-0325-4523-B96B-EDB86C101BFF}">
      <dgm:prSet phldrT="[Text]"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Dasar</a:t>
          </a:r>
          <a:endParaRPr lang="en-US" dirty="0"/>
        </a:p>
      </dgm:t>
    </dgm:pt>
    <dgm:pt modelId="{A319F959-A24B-46DA-A050-5550E5839F32}" type="parTrans" cxnId="{FCD3129B-A192-4CC1-ACA4-AD655386D6DA}">
      <dgm:prSet/>
      <dgm:spPr/>
      <dgm:t>
        <a:bodyPr/>
        <a:lstStyle/>
        <a:p>
          <a:endParaRPr lang="en-US"/>
        </a:p>
      </dgm:t>
    </dgm:pt>
    <dgm:pt modelId="{77B05746-BEEA-444B-A4FE-ACDDE7C51132}" type="sibTrans" cxnId="{FCD3129B-A192-4CC1-ACA4-AD655386D6DA}">
      <dgm:prSet/>
      <dgm:spPr/>
      <dgm:t>
        <a:bodyPr/>
        <a:lstStyle/>
        <a:p>
          <a:endParaRPr lang="en-US"/>
        </a:p>
      </dgm:t>
    </dgm:pt>
    <dgm:pt modelId="{5ABE92CF-0C52-4A6A-B52D-718EFB4FA649}">
      <dgm:prSet phldrT="[Text]"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Instrumental</a:t>
          </a:r>
          <a:endParaRPr lang="en-US" dirty="0"/>
        </a:p>
      </dgm:t>
    </dgm:pt>
    <dgm:pt modelId="{8D554F50-3EE4-46C9-9291-8E2E9107CFA9}" type="parTrans" cxnId="{55A01791-ADAE-4B38-8F88-50E237E3CD3F}">
      <dgm:prSet/>
      <dgm:spPr/>
      <dgm:t>
        <a:bodyPr/>
        <a:lstStyle/>
        <a:p>
          <a:endParaRPr lang="en-US"/>
        </a:p>
      </dgm:t>
    </dgm:pt>
    <dgm:pt modelId="{B2D01982-AEB4-44B4-AF45-4B9A5403B0F4}" type="sibTrans" cxnId="{55A01791-ADAE-4B38-8F88-50E237E3CD3F}">
      <dgm:prSet/>
      <dgm:spPr/>
      <dgm:t>
        <a:bodyPr/>
        <a:lstStyle/>
        <a:p>
          <a:endParaRPr lang="en-US"/>
        </a:p>
      </dgm:t>
    </dgm:pt>
    <dgm:pt modelId="{DD348FFE-13B3-4E17-B971-A1D48934C9FC}">
      <dgm:prSet phldrT="[Text]"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Praktis</a:t>
          </a:r>
          <a:endParaRPr lang="en-US" dirty="0"/>
        </a:p>
      </dgm:t>
    </dgm:pt>
    <dgm:pt modelId="{AF0F7F55-32CB-4DAC-BD70-C10749DBF3E2}" type="parTrans" cxnId="{CEBCF4A3-52C3-4426-9E49-A2E2BA35CC97}">
      <dgm:prSet/>
      <dgm:spPr/>
      <dgm:t>
        <a:bodyPr/>
        <a:lstStyle/>
        <a:p>
          <a:endParaRPr lang="en-US"/>
        </a:p>
      </dgm:t>
    </dgm:pt>
    <dgm:pt modelId="{7904B8D3-3C02-48BF-A99B-58B84C28FCC9}" type="sibTrans" cxnId="{CEBCF4A3-52C3-4426-9E49-A2E2BA35CC97}">
      <dgm:prSet/>
      <dgm:spPr/>
      <dgm:t>
        <a:bodyPr/>
        <a:lstStyle/>
        <a:p>
          <a:endParaRPr lang="en-US"/>
        </a:p>
      </dgm:t>
    </dgm:pt>
    <dgm:pt modelId="{AE1980B1-EB2E-4938-9FB5-47DAFAFD05BC}" type="pres">
      <dgm:prSet presAssocID="{61FE3F3A-2563-4745-ACCF-804E87ECAB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1CC013-C577-45EB-8BB9-40A7531E5DF9}" type="pres">
      <dgm:prSet presAssocID="{C6D3BCC6-0325-4523-B96B-EDB86C101BFF}" presName="parentLin" presStyleCnt="0"/>
      <dgm:spPr/>
    </dgm:pt>
    <dgm:pt modelId="{F1E2D28D-E24D-43FA-8A9A-F78BA05FFEF7}" type="pres">
      <dgm:prSet presAssocID="{C6D3BCC6-0325-4523-B96B-EDB86C101BF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E5C1B82-65A7-4E99-B1B6-B9B42D5C0AB0}" type="pres">
      <dgm:prSet presAssocID="{C6D3BCC6-0325-4523-B96B-EDB86C101BF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4ED43-DD87-40C1-BE9B-4240E79CD804}" type="pres">
      <dgm:prSet presAssocID="{C6D3BCC6-0325-4523-B96B-EDB86C101BFF}" presName="negativeSpace" presStyleCnt="0"/>
      <dgm:spPr/>
    </dgm:pt>
    <dgm:pt modelId="{D54B5ED9-339B-40EA-A92B-5EB49ABDAADA}" type="pres">
      <dgm:prSet presAssocID="{C6D3BCC6-0325-4523-B96B-EDB86C101BFF}" presName="childText" presStyleLbl="conFgAcc1" presStyleIdx="0" presStyleCnt="3">
        <dgm:presLayoutVars>
          <dgm:bulletEnabled val="1"/>
        </dgm:presLayoutVars>
      </dgm:prSet>
      <dgm:spPr/>
    </dgm:pt>
    <dgm:pt modelId="{B2824F13-E258-4ADD-9AC3-C838159A6519}" type="pres">
      <dgm:prSet presAssocID="{77B05746-BEEA-444B-A4FE-ACDDE7C51132}" presName="spaceBetweenRectangles" presStyleCnt="0"/>
      <dgm:spPr/>
    </dgm:pt>
    <dgm:pt modelId="{A5CAEC7D-EA59-4728-AF44-C417348FF955}" type="pres">
      <dgm:prSet presAssocID="{5ABE92CF-0C52-4A6A-B52D-718EFB4FA649}" presName="parentLin" presStyleCnt="0"/>
      <dgm:spPr/>
    </dgm:pt>
    <dgm:pt modelId="{E676D79C-E341-4811-932B-1610AF2B9590}" type="pres">
      <dgm:prSet presAssocID="{5ABE92CF-0C52-4A6A-B52D-718EFB4FA64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CE1F652-EC88-40B3-A25A-EB7A5D411914}" type="pres">
      <dgm:prSet presAssocID="{5ABE92CF-0C52-4A6A-B52D-718EFB4FA6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81D30-85B2-4155-8C02-FAADAD298E03}" type="pres">
      <dgm:prSet presAssocID="{5ABE92CF-0C52-4A6A-B52D-718EFB4FA649}" presName="negativeSpace" presStyleCnt="0"/>
      <dgm:spPr/>
    </dgm:pt>
    <dgm:pt modelId="{747FF05F-568F-4AB5-8201-005405F71827}" type="pres">
      <dgm:prSet presAssocID="{5ABE92CF-0C52-4A6A-B52D-718EFB4FA649}" presName="childText" presStyleLbl="conFgAcc1" presStyleIdx="1" presStyleCnt="3">
        <dgm:presLayoutVars>
          <dgm:bulletEnabled val="1"/>
        </dgm:presLayoutVars>
      </dgm:prSet>
      <dgm:spPr/>
    </dgm:pt>
    <dgm:pt modelId="{D3A84F81-DBA9-403A-9184-2EA6A5566FD3}" type="pres">
      <dgm:prSet presAssocID="{B2D01982-AEB4-44B4-AF45-4B9A5403B0F4}" presName="spaceBetweenRectangles" presStyleCnt="0"/>
      <dgm:spPr/>
    </dgm:pt>
    <dgm:pt modelId="{8639C743-D2D8-4573-A0BD-851AE49CF28D}" type="pres">
      <dgm:prSet presAssocID="{DD348FFE-13B3-4E17-B971-A1D48934C9FC}" presName="parentLin" presStyleCnt="0"/>
      <dgm:spPr/>
    </dgm:pt>
    <dgm:pt modelId="{C5F430C5-4BE6-431C-835E-63368AB95B97}" type="pres">
      <dgm:prSet presAssocID="{DD348FFE-13B3-4E17-B971-A1D48934C9F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3523541-C213-494F-8A44-2678C87BBAF7}" type="pres">
      <dgm:prSet presAssocID="{DD348FFE-13B3-4E17-B971-A1D48934C9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98D8F-0FE0-41A6-8454-6F7C9DBEEF2F}" type="pres">
      <dgm:prSet presAssocID="{DD348FFE-13B3-4E17-B971-A1D48934C9FC}" presName="negativeSpace" presStyleCnt="0"/>
      <dgm:spPr/>
    </dgm:pt>
    <dgm:pt modelId="{56075896-9256-4C8E-B9B0-5EC5001520F5}" type="pres">
      <dgm:prSet presAssocID="{DD348FFE-13B3-4E17-B971-A1D48934C9F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284E34F-860B-455F-9623-C87FAC7E9FF3}" type="presOf" srcId="{5ABE92CF-0C52-4A6A-B52D-718EFB4FA649}" destId="{FCE1F652-EC88-40B3-A25A-EB7A5D411914}" srcOrd="1" destOrd="0" presId="urn:microsoft.com/office/officeart/2005/8/layout/list1"/>
    <dgm:cxn modelId="{55A01791-ADAE-4B38-8F88-50E237E3CD3F}" srcId="{61FE3F3A-2563-4745-ACCF-804E87ECABA3}" destId="{5ABE92CF-0C52-4A6A-B52D-718EFB4FA649}" srcOrd="1" destOrd="0" parTransId="{8D554F50-3EE4-46C9-9291-8E2E9107CFA9}" sibTransId="{B2D01982-AEB4-44B4-AF45-4B9A5403B0F4}"/>
    <dgm:cxn modelId="{4196A388-F7D1-4622-8F31-32F058863620}" type="presOf" srcId="{DD348FFE-13B3-4E17-B971-A1D48934C9FC}" destId="{D3523541-C213-494F-8A44-2678C87BBAF7}" srcOrd="1" destOrd="0" presId="urn:microsoft.com/office/officeart/2005/8/layout/list1"/>
    <dgm:cxn modelId="{FCD3129B-A192-4CC1-ACA4-AD655386D6DA}" srcId="{61FE3F3A-2563-4745-ACCF-804E87ECABA3}" destId="{C6D3BCC6-0325-4523-B96B-EDB86C101BFF}" srcOrd="0" destOrd="0" parTransId="{A319F959-A24B-46DA-A050-5550E5839F32}" sibTransId="{77B05746-BEEA-444B-A4FE-ACDDE7C51132}"/>
    <dgm:cxn modelId="{B9A5E6E5-0967-4DE1-8A7A-8F85DF61F92D}" type="presOf" srcId="{DD348FFE-13B3-4E17-B971-A1D48934C9FC}" destId="{C5F430C5-4BE6-431C-835E-63368AB95B97}" srcOrd="0" destOrd="0" presId="urn:microsoft.com/office/officeart/2005/8/layout/list1"/>
    <dgm:cxn modelId="{CEBCF4A3-52C3-4426-9E49-A2E2BA35CC97}" srcId="{61FE3F3A-2563-4745-ACCF-804E87ECABA3}" destId="{DD348FFE-13B3-4E17-B971-A1D48934C9FC}" srcOrd="2" destOrd="0" parTransId="{AF0F7F55-32CB-4DAC-BD70-C10749DBF3E2}" sibTransId="{7904B8D3-3C02-48BF-A99B-58B84C28FCC9}"/>
    <dgm:cxn modelId="{2B44CA9E-A747-44E8-BCE2-A93C0428D00B}" type="presOf" srcId="{C6D3BCC6-0325-4523-B96B-EDB86C101BFF}" destId="{5E5C1B82-65A7-4E99-B1B6-B9B42D5C0AB0}" srcOrd="1" destOrd="0" presId="urn:microsoft.com/office/officeart/2005/8/layout/list1"/>
    <dgm:cxn modelId="{72F0DA80-4FB2-473E-A5D6-0BC3A50757FE}" type="presOf" srcId="{61FE3F3A-2563-4745-ACCF-804E87ECABA3}" destId="{AE1980B1-EB2E-4938-9FB5-47DAFAFD05BC}" srcOrd="0" destOrd="0" presId="urn:microsoft.com/office/officeart/2005/8/layout/list1"/>
    <dgm:cxn modelId="{C77D2C92-050D-4A93-9663-EBA7324CE4C2}" type="presOf" srcId="{C6D3BCC6-0325-4523-B96B-EDB86C101BFF}" destId="{F1E2D28D-E24D-43FA-8A9A-F78BA05FFEF7}" srcOrd="0" destOrd="0" presId="urn:microsoft.com/office/officeart/2005/8/layout/list1"/>
    <dgm:cxn modelId="{01CB955F-6359-4377-B047-3C2F86F684F3}" type="presOf" srcId="{5ABE92CF-0C52-4A6A-B52D-718EFB4FA649}" destId="{E676D79C-E341-4811-932B-1610AF2B9590}" srcOrd="0" destOrd="0" presId="urn:microsoft.com/office/officeart/2005/8/layout/list1"/>
    <dgm:cxn modelId="{5B590B05-A8B1-4576-8188-4A51B016D763}" type="presParOf" srcId="{AE1980B1-EB2E-4938-9FB5-47DAFAFD05BC}" destId="{B11CC013-C577-45EB-8BB9-40A7531E5DF9}" srcOrd="0" destOrd="0" presId="urn:microsoft.com/office/officeart/2005/8/layout/list1"/>
    <dgm:cxn modelId="{10655DE1-0277-4145-82FD-2562A690285D}" type="presParOf" srcId="{B11CC013-C577-45EB-8BB9-40A7531E5DF9}" destId="{F1E2D28D-E24D-43FA-8A9A-F78BA05FFEF7}" srcOrd="0" destOrd="0" presId="urn:microsoft.com/office/officeart/2005/8/layout/list1"/>
    <dgm:cxn modelId="{672094BC-3BF0-4724-82EE-7D839C57C4C9}" type="presParOf" srcId="{B11CC013-C577-45EB-8BB9-40A7531E5DF9}" destId="{5E5C1B82-65A7-4E99-B1B6-B9B42D5C0AB0}" srcOrd="1" destOrd="0" presId="urn:microsoft.com/office/officeart/2005/8/layout/list1"/>
    <dgm:cxn modelId="{59CE648E-65A7-48DB-AFE8-BC57C8EF2115}" type="presParOf" srcId="{AE1980B1-EB2E-4938-9FB5-47DAFAFD05BC}" destId="{2204ED43-DD87-40C1-BE9B-4240E79CD804}" srcOrd="1" destOrd="0" presId="urn:microsoft.com/office/officeart/2005/8/layout/list1"/>
    <dgm:cxn modelId="{4AAB4C3C-EDBD-4736-85A5-C37410071124}" type="presParOf" srcId="{AE1980B1-EB2E-4938-9FB5-47DAFAFD05BC}" destId="{D54B5ED9-339B-40EA-A92B-5EB49ABDAADA}" srcOrd="2" destOrd="0" presId="urn:microsoft.com/office/officeart/2005/8/layout/list1"/>
    <dgm:cxn modelId="{2E42E831-5D87-41D2-A260-95FD9D905B7C}" type="presParOf" srcId="{AE1980B1-EB2E-4938-9FB5-47DAFAFD05BC}" destId="{B2824F13-E258-4ADD-9AC3-C838159A6519}" srcOrd="3" destOrd="0" presId="urn:microsoft.com/office/officeart/2005/8/layout/list1"/>
    <dgm:cxn modelId="{2BEC5405-B5DF-486B-898D-1FBF3434D2C5}" type="presParOf" srcId="{AE1980B1-EB2E-4938-9FB5-47DAFAFD05BC}" destId="{A5CAEC7D-EA59-4728-AF44-C417348FF955}" srcOrd="4" destOrd="0" presId="urn:microsoft.com/office/officeart/2005/8/layout/list1"/>
    <dgm:cxn modelId="{A26F1280-DB60-43B4-BD81-58580ECD362B}" type="presParOf" srcId="{A5CAEC7D-EA59-4728-AF44-C417348FF955}" destId="{E676D79C-E341-4811-932B-1610AF2B9590}" srcOrd="0" destOrd="0" presId="urn:microsoft.com/office/officeart/2005/8/layout/list1"/>
    <dgm:cxn modelId="{8F93970F-FFA8-4B59-928C-407CB95E4894}" type="presParOf" srcId="{A5CAEC7D-EA59-4728-AF44-C417348FF955}" destId="{FCE1F652-EC88-40B3-A25A-EB7A5D411914}" srcOrd="1" destOrd="0" presId="urn:microsoft.com/office/officeart/2005/8/layout/list1"/>
    <dgm:cxn modelId="{58B23853-6E33-417B-BCA2-4E28A5749206}" type="presParOf" srcId="{AE1980B1-EB2E-4938-9FB5-47DAFAFD05BC}" destId="{2F381D30-85B2-4155-8C02-FAADAD298E03}" srcOrd="5" destOrd="0" presId="urn:microsoft.com/office/officeart/2005/8/layout/list1"/>
    <dgm:cxn modelId="{84520846-3389-49C8-9889-3A8E012FA714}" type="presParOf" srcId="{AE1980B1-EB2E-4938-9FB5-47DAFAFD05BC}" destId="{747FF05F-568F-4AB5-8201-005405F71827}" srcOrd="6" destOrd="0" presId="urn:microsoft.com/office/officeart/2005/8/layout/list1"/>
    <dgm:cxn modelId="{BEBDBD25-D540-4099-9A21-4615F5042B55}" type="presParOf" srcId="{AE1980B1-EB2E-4938-9FB5-47DAFAFD05BC}" destId="{D3A84F81-DBA9-403A-9184-2EA6A5566FD3}" srcOrd="7" destOrd="0" presId="urn:microsoft.com/office/officeart/2005/8/layout/list1"/>
    <dgm:cxn modelId="{9D571837-FE53-4703-AC87-72158AE8B6C9}" type="presParOf" srcId="{AE1980B1-EB2E-4938-9FB5-47DAFAFD05BC}" destId="{8639C743-D2D8-4573-A0BD-851AE49CF28D}" srcOrd="8" destOrd="0" presId="urn:microsoft.com/office/officeart/2005/8/layout/list1"/>
    <dgm:cxn modelId="{33F351DA-2429-4FD7-9316-A1298CF9BF31}" type="presParOf" srcId="{8639C743-D2D8-4573-A0BD-851AE49CF28D}" destId="{C5F430C5-4BE6-431C-835E-63368AB95B97}" srcOrd="0" destOrd="0" presId="urn:microsoft.com/office/officeart/2005/8/layout/list1"/>
    <dgm:cxn modelId="{86152A8A-7E6D-4506-B685-821942436DE1}" type="presParOf" srcId="{8639C743-D2D8-4573-A0BD-851AE49CF28D}" destId="{D3523541-C213-494F-8A44-2678C87BBAF7}" srcOrd="1" destOrd="0" presId="urn:microsoft.com/office/officeart/2005/8/layout/list1"/>
    <dgm:cxn modelId="{4AE90A8A-47C3-40A7-8D32-75E692F9A20C}" type="presParOf" srcId="{AE1980B1-EB2E-4938-9FB5-47DAFAFD05BC}" destId="{E0A98D8F-0FE0-41A6-8454-6F7C9DBEEF2F}" srcOrd="9" destOrd="0" presId="urn:microsoft.com/office/officeart/2005/8/layout/list1"/>
    <dgm:cxn modelId="{7C91BEC7-6DF0-4291-822B-C6AD648ADE66}" type="presParOf" srcId="{AE1980B1-EB2E-4938-9FB5-47DAFAFD05BC}" destId="{56075896-9256-4C8E-B9B0-5EC5001520F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5ED9-339B-40EA-A92B-5EB49ABDAADA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C1B82-65A7-4E99-B1B6-B9B42D5C0AB0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Nilai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Dasar</a:t>
          </a:r>
          <a:endParaRPr lang="en-US" sz="3100" kern="1200" dirty="0"/>
        </a:p>
      </dsp:txBody>
      <dsp:txXfrm>
        <a:off x="349472" y="51131"/>
        <a:ext cx="4177856" cy="825776"/>
      </dsp:txXfrm>
    </dsp:sp>
    <dsp:sp modelId="{747FF05F-568F-4AB5-8201-005405F71827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1F652-EC88-40B3-A25A-EB7A5D411914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Nilai</a:t>
          </a:r>
          <a:r>
            <a:rPr lang="en-US" sz="3100" kern="1200" dirty="0" smtClean="0"/>
            <a:t> Instrumental</a:t>
          </a:r>
          <a:endParaRPr lang="en-US" sz="3100" kern="1200" dirty="0"/>
        </a:p>
      </dsp:txBody>
      <dsp:txXfrm>
        <a:off x="349472" y="1457291"/>
        <a:ext cx="4177856" cy="825776"/>
      </dsp:txXfrm>
    </dsp:sp>
    <dsp:sp modelId="{56075896-9256-4C8E-B9B0-5EC5001520F5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23541-C213-494F-8A44-2678C87BBAF7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Nilai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Praktis</a:t>
          </a:r>
          <a:endParaRPr lang="en-US" sz="3100" kern="1200" dirty="0"/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800600"/>
            <a:ext cx="5943600" cy="15240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55AC32-15B8-4EEC-B6B5-427BBFA531E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penguin_waiter_with_tray_sm_wht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800" y="914400"/>
            <a:ext cx="92456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86B5D">
                <a:alpha val="74902"/>
              </a:srgb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penguin_waiter_with_tray_sm_wht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7772400" y="914400"/>
            <a:ext cx="9144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86B5D">
                <a:alpha val="74118"/>
              </a:srgb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169EB-E4C0-46C8-80B8-683BFD5F4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85392-10ED-41AA-AE1D-A661B0C72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914400"/>
            <a:ext cx="7315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53091-F0A9-4C52-BB55-1EA5AFA1324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penguin_waiter_with_tray_sm_wht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800" y="5181600"/>
            <a:ext cx="92456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86B5D">
                <a:alpha val="74902"/>
              </a:srgb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7812F-3ACF-4D89-A498-162030D16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D9375-2B3B-4113-B712-7AAEE3929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ED208-088F-4003-9BB7-98EB99E77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72D6E-85CF-4001-8CAA-FA02C86C4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F95ED-00FF-4FFB-A1B6-B4FE4E829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8CE-A1C3-4429-B7F6-D60742841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tmap_128.bmp"/>
          <p:cNvPicPr>
            <a:picLocks noChangeAspect="1"/>
          </p:cNvPicPr>
          <p:nvPr userDrawn="1"/>
        </p:nvPicPr>
        <p:blipFill>
          <a:blip r:embed="rId2"/>
          <a:srcRect l="7490" t="5566" r="7490" b="5566"/>
          <a:stretch>
            <a:fillRect/>
          </a:stretch>
        </p:blipFill>
        <p:spPr>
          <a:xfrm>
            <a:off x="1828800" y="838200"/>
            <a:ext cx="5486400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C0C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181600"/>
            <a:ext cx="6324600" cy="114300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4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502E1-399C-4113-BB52-CEB910923F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371600"/>
            <a:ext cx="5181600" cy="32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1981200" y="1371600"/>
            <a:ext cx="5181600" cy="3200400"/>
          </a:xfrm>
          <a:prstGeom prst="rect">
            <a:avLst/>
          </a:prstGeom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r>
              <a:rPr lang="en-US" dirty="0" smtClean="0"/>
              <a:t>By </a:t>
            </a:r>
            <a:r>
              <a:rPr lang="en-US" dirty="0" err="1" smtClean="0"/>
              <a:t>Shibu</a:t>
            </a:r>
            <a:r>
              <a:rPr lang="en-US" dirty="0" smtClean="0"/>
              <a:t> </a:t>
            </a:r>
            <a:r>
              <a:rPr lang="en-US" dirty="0" err="1" smtClean="0"/>
              <a:t>Lijack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9B9D4CF7-DA69-4D00-92DA-EED53ABBACE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o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o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dekur010575@yahoo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UUD </a:t>
            </a:r>
            <a:r>
              <a:rPr lang="en-US" b="1" dirty="0"/>
              <a:t>N</a:t>
            </a:r>
            <a:r>
              <a:rPr lang="en-US" b="1" dirty="0" smtClean="0"/>
              <a:t>RI </a:t>
            </a:r>
            <a:r>
              <a:rPr lang="en-US" b="1" dirty="0" smtClean="0"/>
              <a:t>TAHUN 1945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Kurniasih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DASAR  YURIDIS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0"/>
            <a:ext cx="7315200" cy="5410200"/>
          </a:xfrm>
        </p:spPr>
        <p:txBody>
          <a:bodyPr/>
          <a:lstStyle/>
          <a:p>
            <a:r>
              <a:rPr lang="en-US" sz="2600" dirty="0"/>
              <a:t>Pancasila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norma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</a:t>
            </a:r>
            <a:r>
              <a:rPr lang="en-US" sz="2600" dirty="0" err="1"/>
              <a:t>negara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</a:t>
            </a:r>
            <a:r>
              <a:rPr lang="en-US" sz="2600" dirty="0" err="1"/>
              <a:t>negara</a:t>
            </a:r>
            <a:r>
              <a:rPr lang="en-US" sz="2600" dirty="0"/>
              <a:t> </a:t>
            </a:r>
            <a:r>
              <a:rPr lang="en-US" sz="2600" dirty="0" err="1"/>
              <a:t>Republik</a:t>
            </a:r>
            <a:r>
              <a:rPr lang="en-US" sz="2600" dirty="0"/>
              <a:t> Indonesia yang </a:t>
            </a:r>
            <a:r>
              <a:rPr lang="en-US" sz="2600" dirty="0" err="1"/>
              <a:t>berlaku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Pancasila yang </a:t>
            </a:r>
            <a:r>
              <a:rPr lang="en-US" sz="2600" dirty="0" err="1"/>
              <a:t>tertuang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Pembukaan</a:t>
            </a:r>
            <a:r>
              <a:rPr lang="en-US" sz="2600" dirty="0"/>
              <a:t> </a:t>
            </a:r>
            <a:r>
              <a:rPr lang="en-US" sz="2600" dirty="0" err="1"/>
              <a:t>Undang-Undang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Negara </a:t>
            </a:r>
            <a:r>
              <a:rPr lang="en-US" sz="2600" dirty="0" err="1"/>
              <a:t>Republik</a:t>
            </a:r>
            <a:r>
              <a:rPr lang="en-US" sz="2600" dirty="0"/>
              <a:t> Indonesia </a:t>
            </a:r>
            <a:r>
              <a:rPr lang="en-US" sz="2600" dirty="0" err="1"/>
              <a:t>Tahun</a:t>
            </a:r>
            <a:r>
              <a:rPr lang="en-US" sz="2600" dirty="0"/>
              <a:t> </a:t>
            </a:r>
            <a:r>
              <a:rPr lang="en-US" sz="2600" dirty="0" smtClean="0"/>
              <a:t>1945.</a:t>
            </a:r>
          </a:p>
          <a:p>
            <a:r>
              <a:rPr lang="en-US" sz="2600" dirty="0" err="1"/>
              <a:t>Sila-sila</a:t>
            </a:r>
            <a:r>
              <a:rPr lang="en-US" sz="2600" dirty="0"/>
              <a:t> Pancasila yang </a:t>
            </a:r>
            <a:r>
              <a:rPr lang="en-US" sz="2600" dirty="0" err="1"/>
              <a:t>tertuang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Pembukaan</a:t>
            </a:r>
            <a:r>
              <a:rPr lang="en-US" sz="2600" dirty="0"/>
              <a:t> UUD NRI </a:t>
            </a:r>
            <a:r>
              <a:rPr lang="en-US" sz="2600" dirty="0" err="1"/>
              <a:t>Tahun</a:t>
            </a:r>
            <a:r>
              <a:rPr lang="en-US" sz="2600" dirty="0"/>
              <a:t> 1945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filosofis-sosiologis</a:t>
            </a:r>
            <a:r>
              <a:rPr lang="en-US" sz="2600" dirty="0"/>
              <a:t> </a:t>
            </a:r>
            <a:r>
              <a:rPr lang="en-US" sz="2600" dirty="0" err="1"/>
              <a:t>berkedudukan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Norma </a:t>
            </a:r>
            <a:r>
              <a:rPr lang="en-US" sz="2600" dirty="0" err="1"/>
              <a:t>Dasar</a:t>
            </a:r>
            <a:r>
              <a:rPr lang="en-US" sz="2600" dirty="0"/>
              <a:t> Indonesia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konteks</a:t>
            </a:r>
            <a:r>
              <a:rPr lang="en-US" sz="2600" dirty="0"/>
              <a:t> </a:t>
            </a:r>
            <a:r>
              <a:rPr lang="en-US" sz="2600" dirty="0" err="1"/>
              <a:t>politis-yuridis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Negara Indonesia.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Pancasila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UUD NRI </a:t>
            </a:r>
            <a:r>
              <a:rPr lang="en-US" dirty="0" err="1"/>
              <a:t>Tahun</a:t>
            </a:r>
            <a:r>
              <a:rPr lang="en-US" dirty="0"/>
              <a:t> 1945,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 </a:t>
            </a:r>
            <a:r>
              <a:rPr lang="en-US" dirty="0" err="1"/>
              <a:t>konstitusional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,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09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NILAI-NILAI  PANCASILA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530530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3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NILAI  DASAR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65094"/>
            <a:ext cx="7848600" cy="5410200"/>
          </a:xfrm>
        </p:spPr>
        <p:txBody>
          <a:bodyPr/>
          <a:lstStyle/>
          <a:p>
            <a:r>
              <a:rPr lang="en-US" sz="2400" b="0" dirty="0" err="1" smtClean="0">
                <a:solidFill>
                  <a:srgbClr val="1C1C1C"/>
                </a:solidFill>
              </a:rPr>
              <a:t>Nilai</a:t>
            </a:r>
            <a:r>
              <a:rPr lang="en-US" sz="2400" b="0" dirty="0" smtClean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dasar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smtClean="0">
                <a:solidFill>
                  <a:srgbClr val="1C1C1C"/>
                </a:solidFill>
              </a:rPr>
              <a:t>Pancasila </a:t>
            </a:r>
            <a:r>
              <a:rPr lang="en-US" sz="2400" b="0" dirty="0" err="1" smtClean="0">
                <a:solidFill>
                  <a:srgbClr val="1C1C1C"/>
                </a:solidFill>
              </a:rPr>
              <a:t>terdapat</a:t>
            </a:r>
            <a:r>
              <a:rPr lang="en-US" sz="2400" b="0" dirty="0" smtClean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Pembukaan</a:t>
            </a:r>
            <a:r>
              <a:rPr lang="en-US" sz="2400" b="0" dirty="0">
                <a:solidFill>
                  <a:srgbClr val="1C1C1C"/>
                </a:solidFill>
              </a:rPr>
              <a:t> UUD NRI </a:t>
            </a:r>
            <a:r>
              <a:rPr lang="en-US" sz="2400" b="0" dirty="0" err="1">
                <a:solidFill>
                  <a:srgbClr val="1C1C1C"/>
                </a:solidFill>
              </a:rPr>
              <a:t>Tahun</a:t>
            </a:r>
            <a:r>
              <a:rPr lang="en-US" sz="2400" b="0" dirty="0">
                <a:solidFill>
                  <a:srgbClr val="1C1C1C"/>
                </a:solidFill>
              </a:rPr>
              <a:t> 1945, </a:t>
            </a:r>
            <a:r>
              <a:rPr lang="en-US" sz="2400" b="0" dirty="0" err="1">
                <a:solidFill>
                  <a:srgbClr val="1C1C1C"/>
                </a:solidFill>
              </a:rPr>
              <a:t>dan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Penjelasan</a:t>
            </a:r>
            <a:r>
              <a:rPr lang="en-US" sz="2400" b="0" dirty="0">
                <a:solidFill>
                  <a:srgbClr val="1C1C1C"/>
                </a:solidFill>
              </a:rPr>
              <a:t> UUD NRI </a:t>
            </a:r>
            <a:r>
              <a:rPr lang="en-US" sz="2400" b="0" dirty="0" err="1">
                <a:solidFill>
                  <a:srgbClr val="1C1C1C"/>
                </a:solidFill>
              </a:rPr>
              <a:t>Tahun</a:t>
            </a:r>
            <a:r>
              <a:rPr lang="en-US" sz="2400" b="0" dirty="0">
                <a:solidFill>
                  <a:srgbClr val="1C1C1C"/>
                </a:solidFill>
              </a:rPr>
              <a:t> 1945 </a:t>
            </a:r>
            <a:r>
              <a:rPr lang="en-US" sz="2400" b="0" dirty="0" err="1">
                <a:solidFill>
                  <a:srgbClr val="1C1C1C"/>
                </a:solidFill>
              </a:rPr>
              <a:t>mengamanatkan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bahwa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dasar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tersebut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harus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dijabarkan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konkret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dalam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Batang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Tubuh</a:t>
            </a:r>
            <a:r>
              <a:rPr lang="en-US" sz="2400" b="0" dirty="0">
                <a:solidFill>
                  <a:srgbClr val="1C1C1C"/>
                </a:solidFill>
              </a:rPr>
              <a:t> UUD NRI </a:t>
            </a:r>
            <a:r>
              <a:rPr lang="en-US" sz="2400" b="0" dirty="0" err="1">
                <a:solidFill>
                  <a:srgbClr val="1C1C1C"/>
                </a:solidFill>
              </a:rPr>
              <a:t>Tahun</a:t>
            </a:r>
            <a:r>
              <a:rPr lang="en-US" sz="2400" b="0" dirty="0">
                <a:solidFill>
                  <a:srgbClr val="1C1C1C"/>
                </a:solidFill>
              </a:rPr>
              <a:t> 1945, </a:t>
            </a:r>
            <a:r>
              <a:rPr lang="en-US" sz="2400" b="0" dirty="0" err="1">
                <a:solidFill>
                  <a:srgbClr val="1C1C1C"/>
                </a:solidFill>
              </a:rPr>
              <a:t>bahkan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semua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peraturan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perundang-undangan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pelaksanaannya</a:t>
            </a:r>
            <a:r>
              <a:rPr lang="en-US" sz="2400" b="0" dirty="0">
                <a:solidFill>
                  <a:srgbClr val="1C1C1C"/>
                </a:solidFill>
              </a:rPr>
              <a:t>. </a:t>
            </a:r>
            <a:endParaRPr lang="en-US" sz="2400" b="0" dirty="0" smtClean="0">
              <a:solidFill>
                <a:srgbClr val="1C1C1C"/>
              </a:solidFill>
            </a:endParaRPr>
          </a:p>
          <a:p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dasar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terdiri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atas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Ketuhanan</a:t>
            </a:r>
            <a:r>
              <a:rPr lang="en-US" sz="2400" b="0" dirty="0">
                <a:solidFill>
                  <a:srgbClr val="1C1C1C"/>
                </a:solidFill>
              </a:rPr>
              <a:t> Yang </a:t>
            </a:r>
            <a:r>
              <a:rPr lang="en-US" sz="2400" b="0" dirty="0" err="1">
                <a:solidFill>
                  <a:srgbClr val="1C1C1C"/>
                </a:solidFill>
              </a:rPr>
              <a:t>Maha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Esa</a:t>
            </a:r>
            <a:r>
              <a:rPr lang="en-US" sz="2400" b="0" dirty="0">
                <a:solidFill>
                  <a:srgbClr val="1C1C1C"/>
                </a:solidFill>
              </a:rPr>
              <a:t>,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Kemanusiaan</a:t>
            </a:r>
            <a:r>
              <a:rPr lang="en-US" sz="2400" b="0" dirty="0">
                <a:solidFill>
                  <a:srgbClr val="1C1C1C"/>
                </a:solidFill>
              </a:rPr>
              <a:t> yang </a:t>
            </a:r>
            <a:r>
              <a:rPr lang="en-US" sz="2400" b="0" dirty="0" err="1">
                <a:solidFill>
                  <a:srgbClr val="1C1C1C"/>
                </a:solidFill>
              </a:rPr>
              <a:t>adil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beradab</a:t>
            </a:r>
            <a:r>
              <a:rPr lang="en-US" sz="2400" b="0" dirty="0">
                <a:solidFill>
                  <a:srgbClr val="1C1C1C"/>
                </a:solidFill>
              </a:rPr>
              <a:t>,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Persatuan</a:t>
            </a:r>
            <a:r>
              <a:rPr lang="en-US" sz="2400" b="0" dirty="0">
                <a:solidFill>
                  <a:srgbClr val="1C1C1C"/>
                </a:solidFill>
              </a:rPr>
              <a:t> Indonesia,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Kerakyatan</a:t>
            </a:r>
            <a:r>
              <a:rPr lang="en-US" sz="2400" b="0" dirty="0">
                <a:solidFill>
                  <a:srgbClr val="1C1C1C"/>
                </a:solidFill>
              </a:rPr>
              <a:t> yang </a:t>
            </a:r>
            <a:r>
              <a:rPr lang="en-US" sz="2400" b="0" dirty="0" err="1">
                <a:solidFill>
                  <a:srgbClr val="1C1C1C"/>
                </a:solidFill>
              </a:rPr>
              <a:t>dipimpin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oleh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hikmat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kebijaksanaan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dalam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permusyawaratan</a:t>
            </a:r>
            <a:r>
              <a:rPr lang="en-US" sz="2400" b="0" dirty="0">
                <a:solidFill>
                  <a:srgbClr val="1C1C1C"/>
                </a:solidFill>
              </a:rPr>
              <a:t>/</a:t>
            </a:r>
            <a:r>
              <a:rPr lang="en-US" sz="2400" b="0" dirty="0" err="1">
                <a:solidFill>
                  <a:srgbClr val="1C1C1C"/>
                </a:solidFill>
              </a:rPr>
              <a:t>perwakilan</a:t>
            </a:r>
            <a:r>
              <a:rPr lang="en-US" sz="2400" b="0" dirty="0">
                <a:solidFill>
                  <a:srgbClr val="1C1C1C"/>
                </a:solidFill>
              </a:rPr>
              <a:t>, </a:t>
            </a:r>
            <a:r>
              <a:rPr lang="en-US" sz="2400" b="0" dirty="0" err="1">
                <a:solidFill>
                  <a:srgbClr val="1C1C1C"/>
                </a:solidFill>
              </a:rPr>
              <a:t>dan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Keadilan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sosial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bagi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seluruh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rakyat</a:t>
            </a:r>
            <a:r>
              <a:rPr lang="en-US" sz="2400" b="0" dirty="0">
                <a:solidFill>
                  <a:srgbClr val="1C1C1C"/>
                </a:solidFill>
              </a:rPr>
              <a:t> Indonesia.</a:t>
            </a:r>
          </a:p>
        </p:txBody>
      </p:sp>
    </p:spTree>
    <p:extLst>
      <p:ext uri="{BB962C8B-B14F-4D97-AF65-F5344CB8AC3E}">
        <p14:creationId xmlns:p14="http://schemas.microsoft.com/office/powerpoint/2010/main" val="33324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NILAI  INSTRUMENTAL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0" dirty="0" err="1">
                <a:solidFill>
                  <a:srgbClr val="1C1C1C"/>
                </a:solidFill>
              </a:rPr>
              <a:t>Peraturan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perundang-undangan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ke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tingkat</a:t>
            </a:r>
            <a:r>
              <a:rPr lang="en-US" sz="2400" b="0" dirty="0">
                <a:solidFill>
                  <a:srgbClr val="1C1C1C"/>
                </a:solidFill>
              </a:rPr>
              <a:t> yang </a:t>
            </a:r>
            <a:r>
              <a:rPr lang="en-US" sz="2400" b="0" dirty="0" err="1">
                <a:solidFill>
                  <a:srgbClr val="1C1C1C"/>
                </a:solidFill>
              </a:rPr>
              <a:t>lebih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rendah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esensinya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adalah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merupakan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pelaksanaan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dari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dasar</a:t>
            </a:r>
            <a:r>
              <a:rPr lang="en-US" sz="2400" b="0" dirty="0">
                <a:solidFill>
                  <a:srgbClr val="1C1C1C"/>
                </a:solidFill>
              </a:rPr>
              <a:t> Pancasila yang </a:t>
            </a:r>
            <a:r>
              <a:rPr lang="en-US" sz="2400" b="0" dirty="0" err="1">
                <a:solidFill>
                  <a:srgbClr val="1C1C1C"/>
                </a:solidFill>
              </a:rPr>
              <a:t>terdapat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Pembukaan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batang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tubuh</a:t>
            </a:r>
            <a:r>
              <a:rPr lang="en-US" sz="2400" b="0" dirty="0">
                <a:solidFill>
                  <a:srgbClr val="1C1C1C"/>
                </a:solidFill>
              </a:rPr>
              <a:t> UUD NRI </a:t>
            </a:r>
            <a:r>
              <a:rPr lang="en-US" sz="2400" b="0" dirty="0" err="1">
                <a:solidFill>
                  <a:srgbClr val="1C1C1C"/>
                </a:solidFill>
              </a:rPr>
              <a:t>Tahun</a:t>
            </a:r>
            <a:r>
              <a:rPr lang="en-US" sz="2400" b="0" dirty="0">
                <a:solidFill>
                  <a:srgbClr val="1C1C1C"/>
                </a:solidFill>
              </a:rPr>
              <a:t> 1945, </a:t>
            </a:r>
            <a:r>
              <a:rPr lang="en-US" sz="2400" b="0" dirty="0" err="1">
                <a:solidFill>
                  <a:srgbClr val="1C1C1C"/>
                </a:solidFill>
              </a:rPr>
              <a:t>sehingga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perangkat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peraturan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perundangundangan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tersebut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dikenal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sebagai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instrumental Pancasila. </a:t>
            </a:r>
            <a:r>
              <a:rPr lang="en-US" sz="2400" b="0" dirty="0" err="1">
                <a:solidFill>
                  <a:srgbClr val="1C1C1C"/>
                </a:solidFill>
              </a:rPr>
              <a:t>Jadi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instrumental </a:t>
            </a:r>
            <a:r>
              <a:rPr lang="en-US" sz="2400" b="0" dirty="0" err="1">
                <a:solidFill>
                  <a:srgbClr val="1C1C1C"/>
                </a:solidFill>
              </a:rPr>
              <a:t>harus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merupakan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penjelasan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dari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dasar</a:t>
            </a:r>
            <a:r>
              <a:rPr lang="en-US" sz="2400" b="0" dirty="0">
                <a:solidFill>
                  <a:srgbClr val="1C1C1C"/>
                </a:solidFill>
              </a:rPr>
              <a:t>; </a:t>
            </a:r>
            <a:r>
              <a:rPr lang="en-US" sz="2400" b="0" dirty="0" err="1">
                <a:solidFill>
                  <a:srgbClr val="1C1C1C"/>
                </a:solidFill>
              </a:rPr>
              <a:t>dengan</a:t>
            </a:r>
            <a:r>
              <a:rPr lang="en-US" sz="2400" b="0" dirty="0">
                <a:solidFill>
                  <a:srgbClr val="1C1C1C"/>
                </a:solidFill>
              </a:rPr>
              <a:t> kata lain, </a:t>
            </a:r>
            <a:r>
              <a:rPr lang="en-US" sz="2400" b="0" dirty="0" err="1">
                <a:solidFill>
                  <a:srgbClr val="1C1C1C"/>
                </a:solidFill>
              </a:rPr>
              <a:t>semua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perangkat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perundang-undangan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haruslah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merupakan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penjabaran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dari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nilai-nilai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dasar</a:t>
            </a:r>
            <a:r>
              <a:rPr lang="en-US" sz="2400" b="0" dirty="0">
                <a:solidFill>
                  <a:srgbClr val="1C1C1C"/>
                </a:solidFill>
              </a:rPr>
              <a:t> Pancasila yang </a:t>
            </a:r>
            <a:r>
              <a:rPr lang="en-US" sz="2400" b="0" dirty="0" err="1">
                <a:solidFill>
                  <a:srgbClr val="1C1C1C"/>
                </a:solidFill>
              </a:rPr>
              <a:t>terdapat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Pembukaan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batang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tubuh</a:t>
            </a:r>
            <a:r>
              <a:rPr lang="en-US" sz="2400" b="0" dirty="0">
                <a:solidFill>
                  <a:srgbClr val="1C1C1C"/>
                </a:solidFill>
              </a:rPr>
              <a:t> UUD NRI </a:t>
            </a:r>
            <a:r>
              <a:rPr lang="en-US" sz="2400" b="0" dirty="0" err="1">
                <a:solidFill>
                  <a:srgbClr val="1C1C1C"/>
                </a:solidFill>
              </a:rPr>
              <a:t>Tahun</a:t>
            </a:r>
            <a:r>
              <a:rPr lang="en-US" sz="2400" b="0" dirty="0">
                <a:solidFill>
                  <a:srgbClr val="1C1C1C"/>
                </a:solidFill>
              </a:rPr>
              <a:t> 1945. </a:t>
            </a:r>
          </a:p>
        </p:txBody>
      </p:sp>
    </p:spTree>
    <p:extLst>
      <p:ext uri="{BB962C8B-B14F-4D97-AF65-F5344CB8AC3E}">
        <p14:creationId xmlns:p14="http://schemas.microsoft.com/office/powerpoint/2010/main" val="308526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NILAI  PRAKTIS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97859"/>
            <a:ext cx="76200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err="1">
                <a:solidFill>
                  <a:srgbClr val="1C1C1C"/>
                </a:solidFill>
              </a:rPr>
              <a:t>Jika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seluruh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warga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bangsa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taat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asas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nilai-nilai</a:t>
            </a:r>
            <a:r>
              <a:rPr lang="en-US" sz="2400" b="0" dirty="0">
                <a:solidFill>
                  <a:srgbClr val="1C1C1C"/>
                </a:solidFill>
              </a:rPr>
              <a:t> instrumental, </a:t>
            </a:r>
            <a:r>
              <a:rPr lang="en-US" sz="2400" b="0" dirty="0" err="1">
                <a:solidFill>
                  <a:srgbClr val="1C1C1C"/>
                </a:solidFill>
              </a:rPr>
              <a:t>taat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semua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peraturan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perundang-undangan</a:t>
            </a:r>
            <a:r>
              <a:rPr lang="en-US" sz="2400" b="0" dirty="0">
                <a:solidFill>
                  <a:srgbClr val="1C1C1C"/>
                </a:solidFill>
              </a:rPr>
              <a:t> yang </a:t>
            </a:r>
            <a:r>
              <a:rPr lang="en-US" sz="2400" b="0" dirty="0" err="1">
                <a:solidFill>
                  <a:srgbClr val="1C1C1C"/>
                </a:solidFill>
              </a:rPr>
              <a:t>betul-betul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merupakan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penjabaran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dari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dasar</a:t>
            </a:r>
            <a:r>
              <a:rPr lang="en-US" sz="2400" b="0" dirty="0">
                <a:solidFill>
                  <a:srgbClr val="1C1C1C"/>
                </a:solidFill>
              </a:rPr>
              <a:t> Pancasila, </a:t>
            </a:r>
            <a:r>
              <a:rPr lang="en-US" sz="2400" b="0" dirty="0" err="1">
                <a:solidFill>
                  <a:srgbClr val="1C1C1C"/>
                </a:solidFill>
              </a:rPr>
              <a:t>maka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sesungguhnya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nilai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praksis</a:t>
            </a:r>
            <a:r>
              <a:rPr lang="en-US" sz="2400" b="0" dirty="0">
                <a:solidFill>
                  <a:srgbClr val="1C1C1C"/>
                </a:solidFill>
              </a:rPr>
              <a:t> Pancasila </a:t>
            </a:r>
            <a:r>
              <a:rPr lang="en-US" sz="2400" b="0" dirty="0" err="1">
                <a:solidFill>
                  <a:srgbClr val="1C1C1C"/>
                </a:solidFill>
              </a:rPr>
              <a:t>telah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wujud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amaliyah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setiap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warga</a:t>
            </a:r>
            <a:r>
              <a:rPr lang="en-US" sz="2400" b="0" dirty="0">
                <a:solidFill>
                  <a:srgbClr val="1C1C1C"/>
                </a:solidFill>
              </a:rPr>
              <a:t>. </a:t>
            </a:r>
            <a:r>
              <a:rPr lang="en-US" sz="2400" b="0" dirty="0" err="1">
                <a:solidFill>
                  <a:srgbClr val="1C1C1C"/>
                </a:solidFill>
              </a:rPr>
              <a:t>Pemahaman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perspektif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hukum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seperti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ini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sangat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strategis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disemaikan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semua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warga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negara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sesuai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dengan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usia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dan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tingkat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pendidikannya</a:t>
            </a:r>
            <a:r>
              <a:rPr lang="en-US" sz="2400" b="0" dirty="0">
                <a:solidFill>
                  <a:srgbClr val="1C1C1C"/>
                </a:solidFill>
              </a:rPr>
              <a:t>, </a:t>
            </a:r>
            <a:r>
              <a:rPr lang="en-US" sz="2400" b="0" dirty="0" err="1">
                <a:solidFill>
                  <a:srgbClr val="1C1C1C"/>
                </a:solidFill>
              </a:rPr>
              <a:t>termasuk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pada</a:t>
            </a:r>
            <a:r>
              <a:rPr lang="en-US" sz="2400" b="0" dirty="0">
                <a:solidFill>
                  <a:srgbClr val="1C1C1C"/>
                </a:solidFill>
              </a:rPr>
              <a:t> para </a:t>
            </a:r>
            <a:r>
              <a:rPr lang="en-US" sz="2400" b="0" dirty="0" err="1">
                <a:solidFill>
                  <a:srgbClr val="1C1C1C"/>
                </a:solidFill>
              </a:rPr>
              <a:t>penyusun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peraturan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perundang-undangan</a:t>
            </a:r>
            <a:r>
              <a:rPr lang="en-US" sz="2400" b="0" dirty="0">
                <a:solidFill>
                  <a:srgbClr val="1C1C1C"/>
                </a:solidFill>
              </a:rPr>
              <a:t>. </a:t>
            </a:r>
            <a:r>
              <a:rPr lang="en-US" sz="2400" b="0" dirty="0" err="1">
                <a:solidFill>
                  <a:srgbClr val="1C1C1C"/>
                </a:solidFill>
              </a:rPr>
              <a:t>Oleh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karena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itu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menjadi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suatu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kewajaran</a:t>
            </a:r>
            <a:r>
              <a:rPr lang="en-US" sz="2400" b="0" dirty="0">
                <a:solidFill>
                  <a:srgbClr val="1C1C1C"/>
                </a:solidFill>
              </a:rPr>
              <a:t>, </a:t>
            </a:r>
            <a:r>
              <a:rPr lang="en-US" sz="2400" b="0" dirty="0" err="1">
                <a:solidFill>
                  <a:srgbClr val="1C1C1C"/>
                </a:solidFill>
              </a:rPr>
              <a:t>bahkan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keharusan</a:t>
            </a:r>
            <a:r>
              <a:rPr lang="en-US" sz="2400" b="0" dirty="0">
                <a:solidFill>
                  <a:srgbClr val="1C1C1C"/>
                </a:solidFill>
              </a:rPr>
              <a:t>, </a:t>
            </a:r>
            <a:r>
              <a:rPr lang="en-US" sz="2400" b="0" dirty="0" err="1">
                <a:solidFill>
                  <a:srgbClr val="1C1C1C"/>
                </a:solidFill>
              </a:rPr>
              <a:t>jika</a:t>
            </a:r>
            <a:r>
              <a:rPr lang="en-US" sz="2400" b="0" dirty="0">
                <a:solidFill>
                  <a:srgbClr val="1C1C1C"/>
                </a:solidFill>
              </a:rPr>
              <a:t> Pancasila </a:t>
            </a:r>
            <a:r>
              <a:rPr lang="en-US" sz="2400" b="0" dirty="0" err="1">
                <a:solidFill>
                  <a:srgbClr val="1C1C1C"/>
                </a:solidFill>
              </a:rPr>
              <a:t>disebarluaskan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secara</a:t>
            </a:r>
            <a:r>
              <a:rPr lang="en-US" sz="2400" b="0" dirty="0">
                <a:solidFill>
                  <a:srgbClr val="1C1C1C"/>
                </a:solidFill>
              </a:rPr>
              <a:t> massif </a:t>
            </a:r>
            <a:r>
              <a:rPr lang="en-US" sz="2400" b="0" dirty="0" err="1">
                <a:solidFill>
                  <a:srgbClr val="1C1C1C"/>
                </a:solidFill>
              </a:rPr>
              <a:t>antara</a:t>
            </a:r>
            <a:r>
              <a:rPr lang="en-US" sz="2400" b="0" dirty="0">
                <a:solidFill>
                  <a:srgbClr val="1C1C1C"/>
                </a:solidFill>
              </a:rPr>
              <a:t> lain </a:t>
            </a:r>
            <a:r>
              <a:rPr lang="en-US" sz="2400" b="0" dirty="0" err="1">
                <a:solidFill>
                  <a:srgbClr val="1C1C1C"/>
                </a:solidFill>
              </a:rPr>
              <a:t>melalui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pendidikan</a:t>
            </a:r>
            <a:r>
              <a:rPr lang="en-US" sz="2400" b="0" dirty="0">
                <a:solidFill>
                  <a:srgbClr val="1C1C1C"/>
                </a:solidFill>
              </a:rPr>
              <a:t>, </a:t>
            </a:r>
            <a:r>
              <a:rPr lang="en-US" sz="2400" b="0" dirty="0" err="1">
                <a:solidFill>
                  <a:srgbClr val="1C1C1C"/>
                </a:solidFill>
              </a:rPr>
              <a:t>baik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pendidikan</a:t>
            </a:r>
            <a:r>
              <a:rPr lang="en-US" sz="2400" b="0" dirty="0">
                <a:solidFill>
                  <a:srgbClr val="1C1C1C"/>
                </a:solidFill>
              </a:rPr>
              <a:t> formal </a:t>
            </a:r>
            <a:r>
              <a:rPr lang="en-US" sz="2400" b="0" dirty="0" err="1">
                <a:solidFill>
                  <a:srgbClr val="1C1C1C"/>
                </a:solidFill>
              </a:rPr>
              <a:t>maupun</a:t>
            </a:r>
            <a:r>
              <a:rPr lang="en-US" sz="2400" b="0" dirty="0">
                <a:solidFill>
                  <a:srgbClr val="1C1C1C"/>
                </a:solidFill>
              </a:rPr>
              <a:t> </a:t>
            </a:r>
            <a:r>
              <a:rPr lang="en-US" sz="2400" b="0" dirty="0" err="1">
                <a:solidFill>
                  <a:srgbClr val="1C1C1C"/>
                </a:solidFill>
              </a:rPr>
              <a:t>nonformal</a:t>
            </a:r>
            <a:r>
              <a:rPr lang="en-US" sz="2400" b="0" dirty="0">
                <a:solidFill>
                  <a:srgbClr val="1C1C1C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08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dekur010575@yahoo.com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1" b="963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Anim-2_Black shell</Template>
  <TotalTime>54</TotalTime>
  <Words>357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Office Theme</vt:lpstr>
      <vt:lpstr>UUD NRI TAHUN 1945</vt:lpstr>
      <vt:lpstr>DASAR  YURIDIS</vt:lpstr>
      <vt:lpstr>PowerPoint Presentation</vt:lpstr>
      <vt:lpstr>NILAI-NILAI  PANCASILA</vt:lpstr>
      <vt:lpstr>NILAI  DASAR</vt:lpstr>
      <vt:lpstr>NILAI  INSTRUMENTAL</vt:lpstr>
      <vt:lpstr>NILAI  PRAKTIS</vt:lpstr>
      <vt:lpstr>Sekian dan 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 NERI TAHUN 1945</dc:title>
  <dc:subject/>
  <dc:creator>Microsoft account</dc:creator>
  <cp:keywords/>
  <dc:description/>
  <cp:lastModifiedBy>Microsoft account</cp:lastModifiedBy>
  <cp:revision>5</cp:revision>
  <cp:lastPrinted>1601-01-01T00:00:00Z</cp:lastPrinted>
  <dcterms:created xsi:type="dcterms:W3CDTF">2015-06-09T22:44:04Z</dcterms:created>
  <dcterms:modified xsi:type="dcterms:W3CDTF">2015-06-10T01:32:24Z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