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10"/>
  </p:notesMasterIdLst>
  <p:handoutMasterIdLst>
    <p:handoutMasterId r:id="rId11"/>
  </p:handoutMasterIdLst>
  <p:sldIdLst>
    <p:sldId id="313" r:id="rId2"/>
    <p:sldId id="309" r:id="rId3"/>
    <p:sldId id="352" r:id="rId4"/>
    <p:sldId id="311" r:id="rId5"/>
    <p:sldId id="312" r:id="rId6"/>
    <p:sldId id="304" r:id="rId7"/>
    <p:sldId id="367" r:id="rId8"/>
    <p:sldId id="305" r:id="rId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379"/>
    <a:srgbClr val="FCD2A3"/>
    <a:srgbClr val="E41CCC"/>
    <a:srgbClr val="0000FF"/>
    <a:srgbClr val="154169"/>
    <a:srgbClr val="FFFF99"/>
    <a:srgbClr val="D2E28B"/>
    <a:srgbClr val="FDD1A1"/>
    <a:srgbClr val="ECC9A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" y="2895600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038600"/>
            <a:ext cx="563880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Eddy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Soeryanto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Soegoto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</a:rPr>
              <a:t>THE ENTREPRENEUR</a:t>
            </a: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FOUNDER OF UNIKOM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RECTOR OF UNIKOM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6781800" cy="776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69288" cy="5410201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BOBOT :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3 SKS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	1. DR. IR. EDDY SOERYANTO SOEGOTO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	2. DR. IR. AGUS SUPANDI, SE.,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	3. DR. DEDI SULISTIO, ST., 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4. DR. IR. DEDEN ABDUL WAHAB SYA’RONI,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	5. DR. BUDHIASIH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	6. AGUS RIYANTO, ST.,MT.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	7. SYAHRIL ISKANDAR,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8. EVA SITI FATIMAH, ST.,MM.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9. LINNA ISMAWATI, SE.,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71643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001000" cy="776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MAHASISWA</a:t>
            </a:r>
            <a:endParaRPr lang="en-US" sz="4800" b="1" dirty="0" smtClean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" y="3200400"/>
            <a:ext cx="8802688" cy="3352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SETIAP MAHASISWA WAJIB MEMBUKA SITUS UNIKOM &amp; WAJIB MENDAFTARKAN DIRINYA PADA KULIAH </a:t>
            </a:r>
            <a:r>
              <a:rPr lang="en-US" sz="9600" dirty="0" smtClean="0"/>
              <a:t>ONLINE</a:t>
            </a:r>
          </a:p>
          <a:p>
            <a:r>
              <a:rPr lang="en-US" sz="9600" dirty="0"/>
              <a:t>NAMA KULIAH : </a:t>
            </a:r>
            <a:r>
              <a:rPr lang="en-US" sz="9600" b="1" dirty="0"/>
              <a:t>ENTREPRENEURSHIP </a:t>
            </a:r>
            <a:r>
              <a:rPr lang="en-US" sz="9600" b="1" dirty="0" smtClean="0"/>
              <a:t>GAZAL 2015</a:t>
            </a:r>
          </a:p>
          <a:p>
            <a:r>
              <a:rPr lang="en-US" sz="9600" dirty="0"/>
              <a:t>KETIK NAMA LENGKAP, NIM, KELAS, PRODI + UPLOAD PASFOTO BERWARNA </a:t>
            </a:r>
            <a:r>
              <a:rPr lang="en-US" sz="9600" dirty="0" smtClean="0"/>
              <a:t>ANDA</a:t>
            </a:r>
          </a:p>
          <a:p>
            <a:r>
              <a:rPr lang="en-US" sz="9600" dirty="0"/>
              <a:t>KULIAH ONLINE ENTREPRENEURSHIP WAJIB DILIHAT SETIAP MINGGU </a:t>
            </a:r>
            <a:r>
              <a:rPr lang="en-US" sz="9600" dirty="0">
                <a:sym typeface="Wingdings" panose="05000000000000000000" pitchFamily="2" charset="2"/>
              </a:rPr>
              <a:t> PENGUMUMAN &amp; </a:t>
            </a:r>
            <a:r>
              <a:rPr lang="en-US" sz="9600" dirty="0" smtClean="0">
                <a:sym typeface="Wingdings" panose="05000000000000000000" pitchFamily="2" charset="2"/>
              </a:rPr>
              <a:t>TUGAS</a:t>
            </a:r>
          </a:p>
          <a:p>
            <a:r>
              <a:rPr lang="en-US" sz="9600" dirty="0">
                <a:sym typeface="Wingdings" panose="05000000000000000000" pitchFamily="2" charset="2"/>
              </a:rPr>
              <a:t>MATERI KULIAH, TUGAS, QUIZ, UTS, UAS, NILAI, DLL. DIUMUMKAN MELALUI KULIAH ONLINE </a:t>
            </a:r>
            <a:r>
              <a:rPr lang="en-US" sz="9600" dirty="0" smtClean="0">
                <a:sym typeface="Wingdings" panose="05000000000000000000" pitchFamily="2" charset="2"/>
              </a:rPr>
              <a:t>INI</a:t>
            </a:r>
          </a:p>
          <a:p>
            <a:r>
              <a:rPr lang="en-US" sz="9600" dirty="0"/>
              <a:t>NILAI UJIAN (UTS, UAS, QUIZ, TUGAS) &amp; NILAI AKHIR </a:t>
            </a:r>
            <a:r>
              <a:rPr lang="en-US" sz="9600" dirty="0">
                <a:sym typeface="Wingdings" panose="05000000000000000000" pitchFamily="2" charset="2"/>
              </a:rPr>
              <a:t> DI UMUMKAN MELALUI KULIAH ONLINE </a:t>
            </a:r>
            <a:r>
              <a:rPr lang="en-US" sz="9600" dirty="0" smtClean="0">
                <a:sym typeface="Wingdings" panose="05000000000000000000" pitchFamily="2" charset="2"/>
              </a:rPr>
              <a:t>INI</a:t>
            </a:r>
          </a:p>
          <a:p>
            <a:r>
              <a:rPr lang="en-US" sz="9600" dirty="0"/>
              <a:t>FLOW CHART : SITUS UNIKOM </a:t>
            </a:r>
            <a:r>
              <a:rPr lang="en-US" sz="9600" dirty="0">
                <a:sym typeface="Wingdings" panose="05000000000000000000" pitchFamily="2" charset="2"/>
              </a:rPr>
              <a:t> Online Feature  Online Learning  </a:t>
            </a:r>
            <a:r>
              <a:rPr lang="en-US" sz="9600" dirty="0" err="1">
                <a:sym typeface="Wingdings" panose="05000000000000000000" pitchFamily="2" charset="2"/>
              </a:rPr>
              <a:t>Daftar</a:t>
            </a:r>
            <a:r>
              <a:rPr lang="en-US" sz="9600" dirty="0">
                <a:sym typeface="Wingdings" panose="05000000000000000000" pitchFamily="2" charset="2"/>
              </a:rPr>
              <a:t>  ENTREPRENEURSHIP </a:t>
            </a:r>
            <a:r>
              <a:rPr lang="en-US" sz="9600" dirty="0" smtClean="0">
                <a:sym typeface="Wingdings" panose="05000000000000000000" pitchFamily="2" charset="2"/>
              </a:rPr>
              <a:t>GAZAL 2015</a:t>
            </a:r>
            <a:endParaRPr lang="en-US" sz="9600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>
              <a:sym typeface="Wingdings" panose="05000000000000000000" pitchFamily="2" charset="2"/>
            </a:endParaRPr>
          </a:p>
          <a:p>
            <a:endParaRPr lang="en-US" sz="4000" dirty="0"/>
          </a:p>
          <a:p>
            <a:endParaRPr lang="en-US" sz="4000" b="1" dirty="0"/>
          </a:p>
          <a:p>
            <a:endParaRPr lang="en-US" sz="4000" dirty="0" smtClean="0"/>
          </a:p>
          <a:p>
            <a:endParaRPr lang="en-US" sz="4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8681486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4DF529-CC85-402F-A676-31CC64C414C2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  <a:t>TATA TERTIB KULIAH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76833" cy="453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Komposisi</a:t>
            </a:r>
            <a:r>
              <a:rPr lang="en-US" sz="2400" dirty="0" smtClean="0"/>
              <a:t> : </a:t>
            </a:r>
            <a:r>
              <a:rPr lang="en-US" sz="2400" dirty="0" err="1" smtClean="0"/>
              <a:t>Kuliah</a:t>
            </a:r>
            <a:r>
              <a:rPr lang="en-US" sz="2400" dirty="0" smtClean="0"/>
              <a:t>, </a:t>
            </a:r>
            <a:r>
              <a:rPr lang="en-US" sz="2400" dirty="0" err="1" smtClean="0"/>
              <a:t>Tugas</a:t>
            </a:r>
            <a:r>
              <a:rPr lang="en-US" sz="2400" dirty="0" smtClean="0"/>
              <a:t>, UTS, UAS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DFF379"/>
                </a:solidFill>
              </a:rPr>
              <a:t>Best Business &amp; Best Seller – </a:t>
            </a:r>
            <a:r>
              <a:rPr lang="en-US" sz="2400" dirty="0" err="1" smtClean="0">
                <a:solidFill>
                  <a:srgbClr val="DFF379"/>
                </a:solidFill>
              </a:rPr>
              <a:t>Gramedia</a:t>
            </a:r>
            <a:r>
              <a:rPr lang="en-US" sz="2400" dirty="0" smtClean="0"/>
              <a:t>)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“Entrepreneurship –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Menjadi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Pebisnis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Ulung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      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Penulis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: Dr. Ir. Eddy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Soeryanto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Soegoto</a:t>
            </a:r>
            <a:endParaRPr lang="en-US" sz="2400" i="1" dirty="0" smtClean="0">
              <a:solidFill>
                <a:srgbClr val="FCD2A3"/>
              </a:solidFill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ym typeface="Wingdings" pitchFamily="2" charset="2"/>
              </a:rPr>
              <a:t>Syarat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Ujian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≥ 80%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hadir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kuliah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UTS,UAS,Tugas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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WajibTidak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ikut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salah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satu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Penilaian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smtClean="0">
                <a:cs typeface="Tahoma" pitchFamily="34" charset="0"/>
              </a:rPr>
              <a:t>a. UTS = 25 %;  b. UAS = 25 %; c. </a:t>
            </a:r>
            <a:r>
              <a:rPr lang="en-US" sz="2400" dirty="0" err="1" smtClean="0">
                <a:cs typeface="Tahoma" pitchFamily="34" charset="0"/>
              </a:rPr>
              <a:t>Tugas</a:t>
            </a:r>
            <a:r>
              <a:rPr lang="en-US" sz="2400" dirty="0" smtClean="0">
                <a:cs typeface="Tahoma" pitchFamily="34" charset="0"/>
              </a:rPr>
              <a:t> 1= 25 %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2 = 25 %;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Kehadiran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Bonus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Nilai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4158150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FF379"/>
                </a:solidFill>
                <a:latin typeface="Arial Rounded MT Bold" panose="020F0704030504030204" pitchFamily="34" charset="0"/>
              </a:rPr>
              <a:t>URAIAN TUGAS &amp; UJIAN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TUGAS 1 = 25 % </a:t>
            </a:r>
            <a:r>
              <a:rPr lang="en-US" sz="2600" dirty="0" smtClean="0">
                <a:sym typeface="Wingdings" panose="05000000000000000000" pitchFamily="2" charset="2"/>
              </a:rPr>
              <a:t> SEBELUM UTS, SESUAI ARAHAN DOSEN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TUGAS 2 = 25 %  SEBELUM UAS, SESUAI ARAHAN DOSEN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ABSENSI = BONUS NILAI  ISI DAFTAR HADIR SETIAP KULIAH ! WAJIB ≥ 80% HADIR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BONUS NILAI  100% HADIR = NILAI+5; 90% HADIR = NILAI+4; 80% HADIR = NILAI+3; ABSENSI&lt; 80% : TIDAK ADA BONUS NILAI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UTS  BAB 1 – BAB 8 + PERLUASAN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UAS  BAB </a:t>
            </a:r>
            <a:r>
              <a:rPr lang="en-US" sz="2600" dirty="0">
                <a:sym typeface="Wingdings" panose="05000000000000000000" pitchFamily="2" charset="2"/>
              </a:rPr>
              <a:t>9</a:t>
            </a:r>
            <a:r>
              <a:rPr lang="en-US" sz="2600" dirty="0" smtClean="0">
                <a:sym typeface="Wingdings" panose="05000000000000000000" pitchFamily="2" charset="2"/>
              </a:rPr>
              <a:t> – BAB 17 + PERLUASAN</a:t>
            </a:r>
          </a:p>
        </p:txBody>
      </p:sp>
    </p:spTree>
    <p:extLst>
      <p:ext uri="{BB962C8B-B14F-4D97-AF65-F5344CB8AC3E}">
        <p14:creationId xmlns:p14="http://schemas.microsoft.com/office/powerpoint/2010/main" val="23272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1533" y="1520300"/>
            <a:ext cx="6773333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15" y="152400"/>
            <a:ext cx="427477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11406</TotalTime>
  <Words>318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Brush Script Std</vt:lpstr>
      <vt:lpstr>Calibri</vt:lpstr>
      <vt:lpstr>Calibri Light</vt:lpstr>
      <vt:lpstr>Script MT Bold</vt:lpstr>
      <vt:lpstr>Tahoma</vt:lpstr>
      <vt:lpstr>Wingdings</vt:lpstr>
      <vt:lpstr>Celestial</vt:lpstr>
      <vt:lpstr>PowerPoint Presentation</vt:lpstr>
      <vt:lpstr>ENTREPRENEURSHIP</vt:lpstr>
      <vt:lpstr>KEWAJIBAN MAHASISWA</vt:lpstr>
      <vt:lpstr>TATA TERTIB KULIAH</vt:lpstr>
      <vt:lpstr>URAIAN TUGAS &amp; UJIAN</vt:lpstr>
      <vt:lpstr>PowerPoint Presentation</vt:lpstr>
      <vt:lpstr>PowerPoint Presentation</vt:lpstr>
      <vt:lpstr>PowerPoint Presentation</vt:lpstr>
    </vt:vector>
  </TitlesOfParts>
  <Company>Primagama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DR.IR.EDDY_SOERYANTO</cp:lastModifiedBy>
  <cp:revision>216</cp:revision>
  <dcterms:created xsi:type="dcterms:W3CDTF">2006-11-28T07:48:59Z</dcterms:created>
  <dcterms:modified xsi:type="dcterms:W3CDTF">2015-09-07T14:40:22Z</dcterms:modified>
</cp:coreProperties>
</file>