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PERIKLANAN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01522"/>
            <a:ext cx="10363826" cy="4889678"/>
          </a:xfrm>
        </p:spPr>
        <p:txBody>
          <a:bodyPr/>
          <a:lstStyle/>
          <a:p>
            <a:pPr algn="just"/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melihat,membaca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mendengarnya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personal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individunya</a:t>
            </a:r>
            <a:r>
              <a:rPr lang="en-US" dirty="0"/>
              <a:t> agar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pemirsanya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.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insfrastruktur</a:t>
            </a:r>
            <a:r>
              <a:rPr lang="en-US" dirty="0"/>
              <a:t> studio </a:t>
            </a:r>
            <a:r>
              <a:rPr lang="en-US" dirty="0" err="1"/>
              <a:t>fotografi</a:t>
            </a:r>
            <a:r>
              <a:rPr lang="en-US" dirty="0"/>
              <a:t>, studio audio visual, studio digital </a:t>
            </a:r>
            <a:r>
              <a:rPr lang="en-US" dirty="0" err="1"/>
              <a:t>grafis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88642"/>
            <a:ext cx="10363826" cy="4902557"/>
          </a:xfrm>
        </p:spPr>
        <p:txBody>
          <a:bodyPr>
            <a:normAutofit fontScale="925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. Harris </a:t>
            </a:r>
            <a:r>
              <a:rPr lang="en-US" dirty="0" err="1"/>
              <a:t>Thajeb</a:t>
            </a:r>
            <a:r>
              <a:rPr lang="en-US" dirty="0"/>
              <a:t>,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Dentsu</a:t>
            </a:r>
            <a:r>
              <a:rPr lang="en-US" dirty="0"/>
              <a:t> Group Indonesia,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Perusahaan </a:t>
            </a:r>
            <a:r>
              <a:rPr lang="en-US" dirty="0" err="1"/>
              <a:t>Periklanan</a:t>
            </a:r>
            <a:r>
              <a:rPr lang="en-US" dirty="0"/>
              <a:t> Indonesia (P3I),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ditunjang</a:t>
            </a:r>
            <a:r>
              <a:rPr lang="en-US" dirty="0"/>
              <a:t> media </a:t>
            </a:r>
            <a:r>
              <a:rPr lang="en-US" dirty="0" err="1"/>
              <a:t>periklanan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media-media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beriklan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linteral</a:t>
            </a:r>
            <a:r>
              <a:rPr lang="en-US" dirty="0"/>
              <a:t> thinking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jalur,dan</a:t>
            </a:r>
            <a:r>
              <a:rPr lang="en-US" dirty="0"/>
              <a:t> orang-orang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kebuntuan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tabloid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pengiklan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media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/>
              <a:t>pemerintahan</a:t>
            </a:r>
            <a:r>
              <a:rPr lang="en-US" dirty="0"/>
              <a:t>/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/>
              <a:t>disusul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91674"/>
            <a:ext cx="10363826" cy="4799526"/>
          </a:xfrm>
        </p:spPr>
        <p:txBody>
          <a:bodyPr/>
          <a:lstStyle/>
          <a:p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124 </a:t>
            </a:r>
            <a:r>
              <a:rPr lang="en-US" dirty="0" err="1"/>
              <a:t>triliun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66 </a:t>
            </a:r>
            <a:r>
              <a:rPr lang="en-US" dirty="0" err="1"/>
              <a:t>persen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30 </a:t>
            </a:r>
            <a:r>
              <a:rPr lang="en-US" dirty="0" err="1"/>
              <a:t>persen</a:t>
            </a:r>
            <a:r>
              <a:rPr lang="en-US" dirty="0"/>
              <a:t>.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radio </a:t>
            </a:r>
            <a:r>
              <a:rPr lang="en-US" dirty="0" err="1"/>
              <a:t>dan</a:t>
            </a:r>
            <a:r>
              <a:rPr lang="en-US" dirty="0"/>
              <a:t> digital. </a:t>
            </a:r>
            <a:endParaRPr lang="en-US" dirty="0" smtClean="0"/>
          </a:p>
          <a:p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smtClean="0"/>
              <a:t>advertiser </a:t>
            </a:r>
            <a:r>
              <a:rPr lang="en-US" dirty="0"/>
              <a:t>di Indonesia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tantangannya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orang.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 smtClean="0"/>
              <a:t>dituju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2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04552"/>
            <a:ext cx="10363826" cy="4786647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151</TotalTime>
  <Words>310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PERIKLANAN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PERIKLANAN</dc:title>
  <dc:creator>Kajur_IKunikom</dc:creator>
  <cp:lastModifiedBy>Valued Acer Customer</cp:lastModifiedBy>
  <cp:revision>5</cp:revision>
  <dcterms:created xsi:type="dcterms:W3CDTF">2015-09-09T01:59:26Z</dcterms:created>
  <dcterms:modified xsi:type="dcterms:W3CDTF">2015-09-09T07:24:12Z</dcterms:modified>
</cp:coreProperties>
</file>