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3" autoAdjust="0"/>
  </p:normalViewPr>
  <p:slideViewPr>
    <p:cSldViewPr>
      <p:cViewPr varScale="1">
        <p:scale>
          <a:sx n="45" d="100"/>
          <a:sy n="45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5D99D7-4F6A-4E9E-9352-E68BB71B8A1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A5B758-6DEE-402A-8701-DDBD690A62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PERIKLANAN : INTRODUKSI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MELLY MAULIN P.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77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273050" lvl="0" indent="-273050" algn="just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sv-SE" altLang="en-US" b="1" dirty="0" smtClean="0">
                <a:solidFill>
                  <a:prstClr val="black"/>
                </a:solidFill>
                <a:latin typeface="Trebuchet MS"/>
              </a:rPr>
              <a:t>  </a:t>
            </a:r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 disadari adalah iklan bukan segalanya, karena keberhasilan suatu merek di pasar tidak hanya tergantung pada periklanannya tapi juga ditentukan oleh elemen pemasaran lainnya.</a:t>
            </a:r>
            <a:b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273050" lvl="0" indent="-273050" algn="ctr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MARKETING COMMUNICATION</a:t>
            </a:r>
            <a:endParaRPr lang="en-US" altLang="en-US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PERIKLANAN &amp; PEMASARAN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Pemenuhan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keinginan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pemasaran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terkoordinasi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diseluruh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Pencapaian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tujuan-tujuan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pangsa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ketiganya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 YANG MENYUSUN KONSEP PEMASARAN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distribusi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dipertukarkan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pemasaran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berkomunikasi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BAURAN PEMASARAN </a:t>
            </a:r>
            <a:b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MIX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4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Rage Italic" panose="03070502040507070304" pitchFamily="66" charset="0"/>
              </a:rPr>
              <a:t>To be continue…</a:t>
            </a:r>
            <a:endParaRPr lang="en-US" sz="4400" dirty="0">
              <a:solidFill>
                <a:srgbClr val="FF0000"/>
              </a:solidFill>
              <a:latin typeface="Rage Italic" panose="03070502040507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en-US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</a:t>
            </a:r>
          </a:p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: </a:t>
            </a:r>
            <a:r>
              <a:rPr lang="en-US" altLang="en-US" sz="2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Advertere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</a:t>
            </a:r>
            <a:r>
              <a:rPr lang="en-US" altLang="en-US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Mengubah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pikiran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membeli</a:t>
            </a:r>
            <a:endParaRPr lang="en-US" altLang="en-U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prinsipnya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yang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persiapan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penyampaian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iklan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DEFINISI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Lee &amp; Carla Johnson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komersil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nonpersonal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produk-produknya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ditramsmisikan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khalayak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target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radio,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majalah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mail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DEFINISI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pPr marL="273050" lvl="0" indent="-273050" algn="just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</a:pPr>
            <a:r>
              <a:rPr lang="en-US" altLang="en-US" sz="2800" dirty="0" smtClean="0">
                <a:solidFill>
                  <a:prstClr val="black"/>
                </a:solidFill>
                <a:latin typeface="Trebuchet MS"/>
              </a:rPr>
              <a:t>	</a:t>
            </a:r>
            <a:r>
              <a:rPr lang="en-US" alt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PPPI :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media,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dibiayai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pemrakarsa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sebagian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DEFINISI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6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dibayar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sponsor</a:t>
            </a:r>
          </a:p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Membujuk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penyampai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Nonpribadi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algn="just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Trebuchet MS" pitchFamily="34" charset="0"/>
              <a:buAutoNum type="arabicPeriod"/>
            </a:pP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sasaran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sasaran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</a:pPr>
            <a:r>
              <a:rPr lang="en-US" altLang="en-US" sz="2600" b="1" dirty="0" smtClean="0">
                <a:solidFill>
                  <a:prstClr val="black"/>
                </a:solidFill>
                <a:latin typeface="Trebuchet MS"/>
              </a:rPr>
              <a:t/>
            </a:r>
            <a:br>
              <a:rPr lang="en-US" altLang="en-US" sz="2600" b="1" dirty="0" smtClean="0">
                <a:solidFill>
                  <a:prstClr val="black"/>
                </a:solidFill>
                <a:latin typeface="Trebuchet MS"/>
              </a:rPr>
            </a:br>
            <a:r>
              <a:rPr lang="en-US" alt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ENAM </a:t>
            </a:r>
            <a: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 PERIKLANAN </a:t>
            </a:r>
            <a:b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Tx/>
              <a:buAutoNum type="arabicPeriod"/>
            </a:pP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Tersebar</a:t>
            </a:r>
            <a:r>
              <a:rPr lang="en-US" alt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endParaRPr lang="en-US" alt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Tx/>
              <a:buAutoNum type="arabicPeriod"/>
            </a:pP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Ekspresi</a:t>
            </a:r>
            <a:r>
              <a:rPr lang="en-US" alt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endParaRPr lang="en-US" alt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Tx/>
              <a:buAutoNum type="arabicPeriod"/>
            </a:pP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altLang="en-US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pribadi</a:t>
            </a:r>
            <a:endParaRPr lang="en-US" alt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Tx/>
              <a:buAutoNum type="arabicPeriod"/>
            </a:pPr>
            <a:r>
              <a:rPr lang="en-US" altLang="en-US" sz="2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Advertorial</a:t>
            </a:r>
          </a:p>
          <a:p>
            <a:pPr marL="609600" lvl="0" indent="-60960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Tx/>
              <a:buAutoNum type="arabicPeriod"/>
            </a:pPr>
            <a:r>
              <a:rPr lang="en-US" altLang="en-US" sz="2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Infomercial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SIFAT-SIFAT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4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eceran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korporasi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direktori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Periklanan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advokasi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4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Persuasif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Pengingat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FUNGSI-FUNGSI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4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660373" cy="4353347"/>
          </a:xfrm>
        </p:spPr>
        <p:txBody>
          <a:bodyPr>
            <a:normAutofit fontScale="92500"/>
          </a:bodyPr>
          <a:lstStyle/>
          <a:p>
            <a:r>
              <a:rPr lang="sv-SE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</a:t>
            </a:r>
            <a:r>
              <a:rPr lang="sv-SE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awarness </a:t>
            </a:r>
            <a:endParaRPr lang="sv-SE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Mengkomunikasikan 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 kepada konsumen mengenai keunggulan suatu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merek.</a:t>
            </a:r>
          </a:p>
          <a:p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Mengasosiasikan 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 merek dengan perasaan serta emosi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tertentu.</a:t>
            </a:r>
          </a:p>
          <a:p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</a:t>
            </a:r>
            <a: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perilaku. </a:t>
            </a:r>
            <a:endParaRPr lang="sv-SE" alt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Mengembangkan </a:t>
            </a:r>
            <a: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 mengubah citra atau personalitas dari sebuah merek</a:t>
            </a:r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Mengembangkan persepsi positif calon konsumen yang diharapkan kelak dapat menjadi pembeli </a:t>
            </a:r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potensial. </a:t>
            </a:r>
          </a:p>
          <a:p>
            <a:r>
              <a:rPr lang="sv-SE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Mengarahkan </a:t>
            </a:r>
            <a:r>
              <a:rPr lang="sv-SE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 untuk membeli produk. </a:t>
            </a:r>
            <a:endParaRPr lang="sv-SE" alt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PERIKLANAN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4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279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PERIKLANAN : INTRODUKSI</vt:lpstr>
      <vt:lpstr>DEFINISI PERIKLANAN</vt:lpstr>
      <vt:lpstr>DEFINISI PERIKLANAN</vt:lpstr>
      <vt:lpstr>DEFINISI PERIKLANAN</vt:lpstr>
      <vt:lpstr> ENAM ELEMEN PERIKLANAN  </vt:lpstr>
      <vt:lpstr>SIFAT-SIFAT PERIKLANAN</vt:lpstr>
      <vt:lpstr>KLASIFIKASI PERIKLANAN</vt:lpstr>
      <vt:lpstr>FUNGSI-FUNGSI PERIKLANAN</vt:lpstr>
      <vt:lpstr>TUJUAN PERIKLANAN</vt:lpstr>
      <vt:lpstr>PERIKLANAN &amp; PEMASARAN</vt:lpstr>
      <vt:lpstr>KOMPONEN YANG MENYUSUN KONSEP PEMASARAN</vt:lpstr>
      <vt:lpstr>BAURAN PEMASARAN  (MARKETING MIX)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PERIKLANAN : INTRODUKSI</dc:title>
  <dc:creator>Valued Acer Customer</dc:creator>
  <cp:lastModifiedBy>Valued Acer Customer</cp:lastModifiedBy>
  <cp:revision>5</cp:revision>
  <dcterms:created xsi:type="dcterms:W3CDTF">2014-09-15T11:38:52Z</dcterms:created>
  <dcterms:modified xsi:type="dcterms:W3CDTF">2015-09-14T02:26:32Z</dcterms:modified>
</cp:coreProperties>
</file>