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61" r:id="rId2"/>
    <p:sldId id="263" r:id="rId3"/>
    <p:sldId id="259" r:id="rId4"/>
    <p:sldId id="256" r:id="rId5"/>
    <p:sldId id="257" r:id="rId6"/>
    <p:sldId id="258" r:id="rId7"/>
    <p:sldId id="260" r:id="rId8"/>
    <p:sldId id="262"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8" y="5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5" d="100"/>
          <a:sy n="45" d="100"/>
        </p:scale>
        <p:origin x="-2054" y="-6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invGray">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DE3D63-707E-4578-8F08-E54DFA72FDA7}" type="datetimeFigureOut">
              <a:rPr lang="id-ID" smtClean="0"/>
              <a:pPr/>
              <a:t>14/09/2015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12EEE-AA63-4BB1-8FE1-9E5D3A161B58}"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tyle>
          <a:lnRef idx="0">
            <a:schemeClr val="accent1"/>
          </a:lnRef>
          <a:fillRef idx="3">
            <a:schemeClr val="accent1"/>
          </a:fillRef>
          <a:effectRef idx="3">
            <a:schemeClr val="accent1"/>
          </a:effectRef>
          <a:fontRef idx="minor">
            <a:schemeClr val="lt1"/>
          </a:fontRef>
        </p:style>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AB12EEE-AA63-4BB1-8FE1-9E5D3A161B58}" type="slidenum">
              <a:rPr lang="id-ID" smtClean="0"/>
              <a:pPr/>
              <a:t>4</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2AB12EEE-AA63-4BB1-8FE1-9E5D3A161B58}" type="slidenum">
              <a:rPr lang="id-ID" smtClean="0"/>
              <a:pPr/>
              <a:t>5</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2AB12EEE-AA63-4BB1-8FE1-9E5D3A161B58}" type="slidenum">
              <a:rPr lang="id-ID" smtClean="0"/>
              <a:pPr/>
              <a:t>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C067961-C840-4FD3-A26D-8CA7D035F34E}" type="datetimeFigureOut">
              <a:rPr lang="id-ID" smtClean="0"/>
              <a:pPr/>
              <a:t>14/09/2015</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1144489C-ECB0-4671-95F4-A13BA856C2D0}"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14/09/2015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14/09/2015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14/09/2015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14/09/2015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067961-C840-4FD3-A26D-8CA7D035F34E}" type="datetimeFigureOut">
              <a:rPr lang="id-ID" smtClean="0"/>
              <a:pPr/>
              <a:t>14/09/2015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067961-C840-4FD3-A26D-8CA7D035F34E}" type="datetimeFigureOut">
              <a:rPr lang="id-ID" smtClean="0"/>
              <a:pPr/>
              <a:t>14/09/2015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144489C-ECB0-4671-95F4-A13BA856C2D0}"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C067961-C840-4FD3-A26D-8CA7D035F34E}" type="datetimeFigureOut">
              <a:rPr lang="id-ID" smtClean="0"/>
              <a:pPr/>
              <a:t>14/09/2015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067961-C840-4FD3-A26D-8CA7D035F34E}" type="datetimeFigureOut">
              <a:rPr lang="id-ID" smtClean="0"/>
              <a:pPr/>
              <a:t>14/09/2015</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067961-C840-4FD3-A26D-8CA7D035F34E}" type="datetimeFigureOut">
              <a:rPr lang="id-ID" smtClean="0"/>
              <a:pPr/>
              <a:t>14/09/2015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C067961-C840-4FD3-A26D-8CA7D035F34E}" type="datetimeFigureOut">
              <a:rPr lang="id-ID" smtClean="0"/>
              <a:pPr/>
              <a:t>14/09/2015</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1144489C-ECB0-4671-95F4-A13BA856C2D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C067961-C840-4FD3-A26D-8CA7D035F34E}" type="datetimeFigureOut">
              <a:rPr lang="id-ID" smtClean="0"/>
              <a:pPr/>
              <a:t>14/09/2015</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144489C-ECB0-4671-95F4-A13BA856C2D0}"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PMBWisuda2010\SIANG\DSC_5800.JPG"/>
          <p:cNvPicPr>
            <a:picLocks noChangeAspect="1" noChangeArrowheads="1"/>
          </p:cNvPicPr>
          <p:nvPr/>
        </p:nvPicPr>
        <p:blipFill>
          <a:blip r:embed="rId2" cstate="print"/>
          <a:srcRect/>
          <a:stretch>
            <a:fillRect/>
          </a:stretch>
        </p:blipFill>
        <p:spPr bwMode="auto">
          <a:xfrm>
            <a:off x="3643306" y="2071678"/>
            <a:ext cx="2852564" cy="4290257"/>
          </a:xfrm>
          <a:prstGeom prst="rect">
            <a:avLst/>
          </a:prstGeom>
          <a:noFill/>
        </p:spPr>
      </p:pic>
      <p:sp>
        <p:nvSpPr>
          <p:cNvPr id="2" name="Title 1"/>
          <p:cNvSpPr>
            <a:spLocks noGrp="1"/>
          </p:cNvSpPr>
          <p:nvPr>
            <p:ph type="title"/>
          </p:nvPr>
        </p:nvSpPr>
        <p:spPr>
          <a:xfrm>
            <a:off x="1371600" y="928670"/>
            <a:ext cx="7772400" cy="1928826"/>
          </a:xfrm>
        </p:spPr>
        <p:txBody>
          <a:bodyPr/>
          <a:lstStyle/>
          <a:p>
            <a:pPr algn="ctr"/>
            <a:r>
              <a:rPr lang="id-ID" b="1" dirty="0" smtClean="0">
                <a:solidFill>
                  <a:srgbClr val="00FF99"/>
                </a:solidFill>
              </a:rPr>
              <a:t>P u b l i c   Speaking</a:t>
            </a:r>
            <a:br>
              <a:rPr lang="id-ID" b="1" dirty="0" smtClean="0">
                <a:solidFill>
                  <a:srgbClr val="00FF99"/>
                </a:solidFill>
              </a:rPr>
            </a:br>
            <a:r>
              <a:rPr lang="id-ID" b="1" dirty="0" smtClean="0">
                <a:solidFill>
                  <a:srgbClr val="00FF99"/>
                </a:solidFill>
              </a:rPr>
              <a:t>oleh :</a:t>
            </a:r>
            <a:br>
              <a:rPr lang="id-ID" b="1" dirty="0" smtClean="0">
                <a:solidFill>
                  <a:srgbClr val="00FF99"/>
                </a:solidFill>
              </a:rPr>
            </a:br>
            <a:r>
              <a:rPr lang="id-ID" b="1" dirty="0" smtClean="0">
                <a:solidFill>
                  <a:srgbClr val="00FF99"/>
                </a:solidFill>
              </a:rPr>
              <a:t>Drs. Manap solihat, M.Si. </a:t>
            </a:r>
            <a:br>
              <a:rPr lang="id-ID" b="1" dirty="0" smtClean="0">
                <a:solidFill>
                  <a:srgbClr val="00FF99"/>
                </a:solidFill>
              </a:rPr>
            </a:br>
            <a:endParaRPr lang="id-ID" b="1" dirty="0">
              <a:solidFill>
                <a:srgbClr val="00FF9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1214414" y="1571612"/>
            <a:ext cx="7472386" cy="4783948"/>
          </a:xfrm>
        </p:spPr>
        <p:txBody>
          <a:bodyPr>
            <a:normAutofit/>
          </a:bodyPr>
          <a:lstStyle/>
          <a:p>
            <a:r>
              <a:rPr lang="en-US" b="1" dirty="0" err="1" smtClean="0">
                <a:solidFill>
                  <a:srgbClr val="00B0F0"/>
                </a:solidFill>
              </a:rPr>
              <a:t>Mengapa</a:t>
            </a:r>
            <a:r>
              <a:rPr lang="en-US" b="1" dirty="0" smtClean="0">
                <a:solidFill>
                  <a:srgbClr val="00B0F0"/>
                </a:solidFill>
              </a:rPr>
              <a:t> </a:t>
            </a:r>
            <a:r>
              <a:rPr lang="en-US" b="1" dirty="0" err="1" smtClean="0">
                <a:solidFill>
                  <a:srgbClr val="00B0F0"/>
                </a:solidFill>
              </a:rPr>
              <a:t>Belajar</a:t>
            </a:r>
            <a:r>
              <a:rPr lang="en-US" b="1" dirty="0" smtClean="0">
                <a:solidFill>
                  <a:srgbClr val="00B0F0"/>
                </a:solidFill>
              </a:rPr>
              <a:t> Public Speaking</a:t>
            </a:r>
            <a:endParaRPr lang="id-ID" b="1" dirty="0" smtClean="0">
              <a:solidFill>
                <a:srgbClr val="00B0F0"/>
              </a:solidFill>
            </a:endParaRPr>
          </a:p>
          <a:p>
            <a:r>
              <a:rPr lang="en-US" b="1" dirty="0" err="1" smtClean="0">
                <a:solidFill>
                  <a:srgbClr val="00B0F0"/>
                </a:solidFill>
              </a:rPr>
              <a:t>Perbedaan</a:t>
            </a:r>
            <a:r>
              <a:rPr lang="en-US" b="1" dirty="0" smtClean="0">
                <a:solidFill>
                  <a:srgbClr val="00B0F0"/>
                </a:solidFill>
              </a:rPr>
              <a:t> Public Speaking </a:t>
            </a:r>
            <a:r>
              <a:rPr lang="en-US" b="1" dirty="0" err="1" smtClean="0">
                <a:solidFill>
                  <a:srgbClr val="00B0F0"/>
                </a:solidFill>
              </a:rPr>
              <a:t>dengan</a:t>
            </a:r>
            <a:r>
              <a:rPr lang="en-US" b="1" dirty="0" smtClean="0">
                <a:solidFill>
                  <a:srgbClr val="00B0F0"/>
                </a:solidFill>
              </a:rPr>
              <a:t> Conversations</a:t>
            </a:r>
            <a:endParaRPr lang="id-ID" b="1" dirty="0" smtClean="0">
              <a:solidFill>
                <a:srgbClr val="00B0F0"/>
              </a:solidFill>
            </a:endParaRPr>
          </a:p>
          <a:p>
            <a:r>
              <a:rPr lang="en-US" b="1" dirty="0" smtClean="0">
                <a:solidFill>
                  <a:srgbClr val="00B0F0"/>
                </a:solidFill>
              </a:rPr>
              <a:t>Public Speaking </a:t>
            </a:r>
            <a:r>
              <a:rPr lang="en-US" b="1" dirty="0" err="1" smtClean="0">
                <a:solidFill>
                  <a:srgbClr val="00B0F0"/>
                </a:solidFill>
              </a:rPr>
              <a:t>dan</a:t>
            </a:r>
            <a:r>
              <a:rPr lang="en-US" b="1" dirty="0" smtClean="0">
                <a:solidFill>
                  <a:srgbClr val="00B0F0"/>
                </a:solidFill>
              </a:rPr>
              <a:t> </a:t>
            </a:r>
            <a:r>
              <a:rPr lang="en-US" b="1" dirty="0" err="1" smtClean="0">
                <a:solidFill>
                  <a:srgbClr val="00B0F0"/>
                </a:solidFill>
              </a:rPr>
              <a:t>Jenis</a:t>
            </a:r>
            <a:r>
              <a:rPr lang="en-US" b="1" dirty="0" smtClean="0">
                <a:solidFill>
                  <a:srgbClr val="00B0F0"/>
                </a:solidFill>
              </a:rPr>
              <a:t> </a:t>
            </a:r>
            <a:r>
              <a:rPr lang="en-US" b="1" dirty="0" err="1" smtClean="0">
                <a:solidFill>
                  <a:srgbClr val="00B0F0"/>
                </a:solidFill>
              </a:rPr>
              <a:t>Komunikasi</a:t>
            </a:r>
            <a:r>
              <a:rPr lang="en-US" b="1" dirty="0" smtClean="0">
                <a:solidFill>
                  <a:srgbClr val="00B0F0"/>
                </a:solidFill>
              </a:rPr>
              <a:t> lain</a:t>
            </a:r>
            <a:endParaRPr lang="id-ID" b="1" dirty="0" smtClean="0">
              <a:solidFill>
                <a:srgbClr val="00B0F0"/>
              </a:solidFill>
            </a:endParaRPr>
          </a:p>
          <a:p>
            <a:r>
              <a:rPr lang="en-US" b="1" dirty="0" err="1" smtClean="0">
                <a:solidFill>
                  <a:srgbClr val="00B0F0"/>
                </a:solidFill>
              </a:rPr>
              <a:t>Memahami</a:t>
            </a:r>
            <a:r>
              <a:rPr lang="en-US" b="1" dirty="0" smtClean="0">
                <a:solidFill>
                  <a:srgbClr val="00B0F0"/>
                </a:solidFill>
              </a:rPr>
              <a:t> </a:t>
            </a:r>
            <a:r>
              <a:rPr lang="en-US" b="1" dirty="0" err="1" smtClean="0">
                <a:solidFill>
                  <a:srgbClr val="00B0F0"/>
                </a:solidFill>
              </a:rPr>
              <a:t>Proses</a:t>
            </a:r>
            <a:r>
              <a:rPr lang="en-US" b="1" dirty="0" smtClean="0">
                <a:solidFill>
                  <a:srgbClr val="00B0F0"/>
                </a:solidFill>
              </a:rPr>
              <a:t> </a:t>
            </a:r>
            <a:r>
              <a:rPr lang="en-US" b="1" dirty="0" err="1" smtClean="0">
                <a:solidFill>
                  <a:srgbClr val="00B0F0"/>
                </a:solidFill>
              </a:rPr>
              <a:t>Komunikasi</a:t>
            </a:r>
            <a:endParaRPr lang="id-ID" b="1" dirty="0" smtClean="0">
              <a:solidFill>
                <a:srgbClr val="00B0F0"/>
              </a:solidFill>
            </a:endParaRPr>
          </a:p>
          <a:p>
            <a:endParaRPr lang="id-ID" b="1" dirty="0">
              <a:solidFill>
                <a:srgbClr val="00B0F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solidFill>
                  <a:srgbClr val="FF0000"/>
                </a:solidFill>
              </a:rPr>
              <a:t>Start with yourself</a:t>
            </a:r>
            <a:endParaRPr lang="id-ID" b="1" dirty="0">
              <a:solidFill>
                <a:srgbClr val="FF0000"/>
              </a:solidFill>
            </a:endParaRPr>
          </a:p>
        </p:txBody>
      </p:sp>
      <p:sp>
        <p:nvSpPr>
          <p:cNvPr id="3" name="Content Placeholder 2"/>
          <p:cNvSpPr>
            <a:spLocks noGrp="1"/>
          </p:cNvSpPr>
          <p:nvPr>
            <p:ph idx="1"/>
          </p:nvPr>
        </p:nvSpPr>
        <p:spPr>
          <a:xfrm>
            <a:off x="914400" y="2071678"/>
            <a:ext cx="7772400" cy="4214842"/>
          </a:xfrm>
        </p:spPr>
        <p:txBody>
          <a:bodyPr>
            <a:normAutofit/>
          </a:bodyPr>
          <a:lstStyle/>
          <a:p>
            <a:r>
              <a:rPr lang="id-ID" sz="2800" dirty="0" smtClean="0">
                <a:solidFill>
                  <a:schemeClr val="accent2">
                    <a:lumMod val="75000"/>
                  </a:schemeClr>
                </a:solidFill>
              </a:rPr>
              <a:t>Perubahan tidak akan terjadi sebelum terjadi dalam diri anda {Mahatma Gandhi}</a:t>
            </a:r>
          </a:p>
          <a:p>
            <a:r>
              <a:rPr lang="id-ID" sz="2800" dirty="0" smtClean="0">
                <a:solidFill>
                  <a:schemeClr val="accent2">
                    <a:lumMod val="75000"/>
                  </a:schemeClr>
                </a:solidFill>
              </a:rPr>
              <a:t>You are what you have (soul,mind and body)</a:t>
            </a:r>
          </a:p>
          <a:p>
            <a:r>
              <a:rPr lang="id-ID" sz="2800" dirty="0" smtClean="0">
                <a:solidFill>
                  <a:schemeClr val="accent2">
                    <a:lumMod val="75000"/>
                  </a:schemeClr>
                </a:solidFill>
              </a:rPr>
              <a:t>You are what you wear (dresscode, hairstayle, attributes)</a:t>
            </a:r>
          </a:p>
          <a:p>
            <a:r>
              <a:rPr lang="id-ID" sz="2800" dirty="0" smtClean="0">
                <a:solidFill>
                  <a:schemeClr val="accent2">
                    <a:lumMod val="75000"/>
                  </a:schemeClr>
                </a:solidFill>
              </a:rPr>
              <a:t>You are what you think (positive thinking)</a:t>
            </a:r>
          </a:p>
          <a:p>
            <a:r>
              <a:rPr lang="id-ID" sz="2800" dirty="0" smtClean="0">
                <a:solidFill>
                  <a:schemeClr val="accent2">
                    <a:lumMod val="75000"/>
                  </a:schemeClr>
                </a:solidFill>
              </a:rPr>
              <a:t>You are what you say (words and tones)</a:t>
            </a:r>
          </a:p>
          <a:p>
            <a:pPr>
              <a:buNone/>
            </a:pPr>
            <a:endParaRPr lang="id-ID" sz="2800" dirty="0" smtClean="0">
              <a:solidFill>
                <a:schemeClr val="accent2">
                  <a:lumMod val="75000"/>
                </a:schemeClr>
              </a:solidFill>
            </a:endParaRPr>
          </a:p>
          <a:p>
            <a:endParaRPr lang="id-ID" sz="2800" dirty="0" smtClean="0">
              <a:solidFill>
                <a:schemeClr val="accent2">
                  <a:lumMod val="75000"/>
                </a:schemeClr>
              </a:solidFill>
            </a:endParaRPr>
          </a:p>
          <a:p>
            <a:endParaRPr lang="id-ID" sz="28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5715040"/>
          </a:xfrm>
        </p:spPr>
        <p:txBody>
          <a:bodyPr>
            <a:normAutofit/>
          </a:bodyPr>
          <a:lstStyle/>
          <a:p>
            <a:r>
              <a:rPr lang="id-ID" sz="2000" b="1" dirty="0" smtClean="0">
                <a:solidFill>
                  <a:srgbClr val="FFFF00"/>
                </a:solidFill>
              </a:rPr>
              <a:t>PUBLIC SPEAKING / BERPIDATO</a:t>
            </a:r>
            <a:r>
              <a:rPr lang="id-ID" sz="2000" b="1" dirty="0">
                <a:solidFill>
                  <a:srgbClr val="FFFF00"/>
                </a:solidFill>
              </a:rPr>
              <a:t/>
            </a:r>
            <a:br>
              <a:rPr lang="id-ID" sz="2000" b="1" dirty="0">
                <a:solidFill>
                  <a:srgbClr val="FFFF00"/>
                </a:solidFill>
              </a:rPr>
            </a:br>
            <a:r>
              <a:rPr lang="en-US" sz="2000" b="1" dirty="0">
                <a:solidFill>
                  <a:srgbClr val="FFFF00"/>
                </a:solidFill>
              </a:rPr>
              <a:t> </a:t>
            </a:r>
            <a:r>
              <a:rPr lang="id-ID" sz="2000" b="1" dirty="0">
                <a:solidFill>
                  <a:srgbClr val="FFFF00"/>
                </a:solidFill>
              </a:rPr>
              <a:t/>
            </a:r>
            <a:br>
              <a:rPr lang="id-ID" sz="2000" b="1" dirty="0">
                <a:solidFill>
                  <a:srgbClr val="FFFF00"/>
                </a:solidFill>
              </a:rPr>
            </a:br>
            <a:r>
              <a:rPr lang="en-US" sz="2000" b="1" dirty="0" err="1">
                <a:solidFill>
                  <a:srgbClr val="FFFF00"/>
                </a:solidFill>
              </a:rPr>
              <a:t>Bakat</a:t>
            </a:r>
            <a:r>
              <a:rPr lang="en-US" sz="2000" b="1" dirty="0">
                <a:solidFill>
                  <a:srgbClr val="FFFF00"/>
                </a:solidFill>
              </a:rPr>
              <a:t> </a:t>
            </a:r>
            <a:r>
              <a:rPr lang="en-US" sz="2000" b="1" dirty="0" err="1">
                <a:solidFill>
                  <a:srgbClr val="FFFF00"/>
                </a:solidFill>
              </a:rPr>
              <a:t>dan</a:t>
            </a:r>
            <a:r>
              <a:rPr lang="en-US" sz="2000" b="1" dirty="0">
                <a:solidFill>
                  <a:srgbClr val="FFFF00"/>
                </a:solidFill>
              </a:rPr>
              <a:t> </a:t>
            </a:r>
            <a:r>
              <a:rPr lang="en-US" sz="2000" b="1" dirty="0" err="1">
                <a:solidFill>
                  <a:srgbClr val="FFFF00"/>
                </a:solidFill>
              </a:rPr>
              <a:t>keter</a:t>
            </a:r>
            <a:r>
              <a:rPr lang="id-ID" sz="2000" b="1" dirty="0">
                <a:solidFill>
                  <a:srgbClr val="FFFF00"/>
                </a:solidFill>
              </a:rPr>
              <a:t>a</a:t>
            </a:r>
            <a:r>
              <a:rPr lang="en-US" sz="2000" b="1" dirty="0" err="1">
                <a:solidFill>
                  <a:srgbClr val="FFFF00"/>
                </a:solidFill>
              </a:rPr>
              <a:t>mpilan</a:t>
            </a:r>
            <a:r>
              <a:rPr lang="en-US" sz="2000" b="1" dirty="0">
                <a:solidFill>
                  <a:srgbClr val="FFFF00"/>
                </a:solidFill>
              </a:rPr>
              <a:t> </a:t>
            </a:r>
            <a:r>
              <a:rPr lang="en-US" sz="2000" b="1" dirty="0" err="1">
                <a:solidFill>
                  <a:srgbClr val="FFFF00"/>
                </a:solidFill>
              </a:rPr>
              <a:t>Berpidato</a:t>
            </a:r>
            <a:r>
              <a:rPr lang="id-ID" b="1" dirty="0">
                <a:solidFill>
                  <a:srgbClr val="FFFF00"/>
                </a:solidFill>
              </a:rPr>
              <a:t/>
            </a:r>
            <a:br>
              <a:rPr lang="id-ID" b="1" dirty="0">
                <a:solidFill>
                  <a:srgbClr val="FFFF00"/>
                </a:solidFill>
              </a:rPr>
            </a:br>
            <a:r>
              <a:rPr lang="en-US" sz="2000" b="1" dirty="0" err="1" smtClean="0">
                <a:solidFill>
                  <a:srgbClr val="FFFF00"/>
                </a:solidFill>
              </a:rPr>
              <a:t>Aneh</a:t>
            </a:r>
            <a:r>
              <a:rPr lang="en-US" sz="2000" b="1" dirty="0" smtClean="0">
                <a:solidFill>
                  <a:srgbClr val="FFFF00"/>
                </a:solidFill>
              </a:rPr>
              <a:t> </a:t>
            </a:r>
            <a:r>
              <a:rPr lang="en-US" sz="2000" b="1" dirty="0" err="1">
                <a:solidFill>
                  <a:srgbClr val="FFFF00"/>
                </a:solidFill>
              </a:rPr>
              <a:t>tapi</a:t>
            </a:r>
            <a:r>
              <a:rPr lang="en-US" sz="2000" b="1" dirty="0">
                <a:solidFill>
                  <a:srgbClr val="FFFF00"/>
                </a:solidFill>
              </a:rPr>
              <a:t> </a:t>
            </a:r>
            <a:r>
              <a:rPr lang="en-US" sz="2000" b="1" dirty="0" err="1">
                <a:solidFill>
                  <a:srgbClr val="FFFF00"/>
                </a:solidFill>
              </a:rPr>
              <a:t>nyata</a:t>
            </a:r>
            <a:r>
              <a:rPr lang="en-US" sz="2000" b="1" dirty="0">
                <a:solidFill>
                  <a:srgbClr val="FFFF00"/>
                </a:solidFill>
              </a:rPr>
              <a:t>. </a:t>
            </a:r>
            <a:r>
              <a:rPr lang="en-US" sz="2000" b="1" dirty="0" err="1">
                <a:solidFill>
                  <a:srgbClr val="FFFF00"/>
                </a:solidFill>
              </a:rPr>
              <a:t>Itulah</a:t>
            </a:r>
            <a:r>
              <a:rPr lang="en-US" sz="2000" b="1" dirty="0">
                <a:solidFill>
                  <a:srgbClr val="FFFF00"/>
                </a:solidFill>
              </a:rPr>
              <a:t> </a:t>
            </a:r>
            <a:r>
              <a:rPr lang="en-US" sz="2000" b="1" dirty="0" err="1">
                <a:solidFill>
                  <a:srgbClr val="FFFF00"/>
                </a:solidFill>
              </a:rPr>
              <a:t>kenyataan</a:t>
            </a:r>
            <a:r>
              <a:rPr lang="en-US" sz="2000" b="1" dirty="0">
                <a:solidFill>
                  <a:srgbClr val="FFFF00"/>
                </a:solidFill>
              </a:rPr>
              <a:t> yang </a:t>
            </a:r>
            <a:r>
              <a:rPr lang="en-US" sz="2000" b="1" dirty="0" err="1">
                <a:solidFill>
                  <a:srgbClr val="FFFF00"/>
                </a:solidFill>
              </a:rPr>
              <a:t>hampir</a:t>
            </a:r>
            <a:r>
              <a:rPr lang="en-US" sz="2000" b="1" dirty="0">
                <a:solidFill>
                  <a:srgbClr val="FFFF00"/>
                </a:solidFill>
              </a:rPr>
              <a:t> </a:t>
            </a:r>
            <a:r>
              <a:rPr lang="en-US" sz="2000" b="1" dirty="0" err="1">
                <a:solidFill>
                  <a:srgbClr val="FFFF00"/>
                </a:solidFill>
              </a:rPr>
              <a:t>selalu</a:t>
            </a:r>
            <a:r>
              <a:rPr lang="en-US" sz="2000" b="1" dirty="0">
                <a:solidFill>
                  <a:srgbClr val="FFFF00"/>
                </a:solidFill>
              </a:rPr>
              <a:t> </a:t>
            </a:r>
            <a:r>
              <a:rPr lang="en-US" sz="2000" b="1" dirty="0" err="1">
                <a:solidFill>
                  <a:srgbClr val="FFFF00"/>
                </a:solidFill>
              </a:rPr>
              <a:t>terjadi</a:t>
            </a:r>
            <a:r>
              <a:rPr lang="en-US" sz="2000" b="1" dirty="0">
                <a:solidFill>
                  <a:srgbClr val="FFFF00"/>
                </a:solidFill>
              </a:rPr>
              <a:t>. </a:t>
            </a:r>
            <a:r>
              <a:rPr lang="en-US" sz="2000" b="1" dirty="0" err="1">
                <a:solidFill>
                  <a:srgbClr val="FFFF00"/>
                </a:solidFill>
              </a:rPr>
              <a:t>Mengapa</a:t>
            </a:r>
            <a:r>
              <a:rPr lang="en-US" sz="2000" b="1" dirty="0">
                <a:solidFill>
                  <a:srgbClr val="FFFF00"/>
                </a:solidFill>
              </a:rPr>
              <a:t> </a:t>
            </a:r>
            <a:r>
              <a:rPr lang="en-US" sz="2000" b="1" dirty="0" err="1">
                <a:solidFill>
                  <a:srgbClr val="FFFF00"/>
                </a:solidFill>
              </a:rPr>
              <a:t>orang</a:t>
            </a:r>
            <a:r>
              <a:rPr lang="en-US" sz="2000" b="1" dirty="0">
                <a:solidFill>
                  <a:srgbClr val="FFFF00"/>
                </a:solidFill>
              </a:rPr>
              <a:t> </a:t>
            </a:r>
            <a:r>
              <a:rPr lang="en-US" sz="2000" b="1" dirty="0" err="1">
                <a:solidFill>
                  <a:srgbClr val="FFFF00"/>
                </a:solidFill>
              </a:rPr>
              <a:t>enggan</a:t>
            </a:r>
            <a:r>
              <a:rPr lang="en-US" sz="2000" b="1" dirty="0">
                <a:solidFill>
                  <a:srgbClr val="FFFF00"/>
                </a:solidFill>
              </a:rPr>
              <a:t> </a:t>
            </a:r>
            <a:r>
              <a:rPr lang="en-US" sz="2000" b="1" dirty="0" err="1">
                <a:solidFill>
                  <a:srgbClr val="FFFF00"/>
                </a:solidFill>
              </a:rPr>
              <a:t>duduk</a:t>
            </a:r>
            <a:r>
              <a:rPr lang="en-US" sz="2000" b="1" dirty="0">
                <a:solidFill>
                  <a:srgbClr val="FFFF00"/>
                </a:solidFill>
              </a:rPr>
              <a:t> </a:t>
            </a:r>
            <a:r>
              <a:rPr lang="en-US" sz="2000" b="1" dirty="0" err="1">
                <a:solidFill>
                  <a:srgbClr val="FFFF00"/>
                </a:solidFill>
              </a:rPr>
              <a:t>di</a:t>
            </a:r>
            <a:r>
              <a:rPr lang="en-US" sz="2000" b="1" dirty="0">
                <a:solidFill>
                  <a:srgbClr val="FFFF00"/>
                </a:solidFill>
              </a:rPr>
              <a:t> </a:t>
            </a:r>
            <a:r>
              <a:rPr lang="en-US" sz="2000" b="1" dirty="0" err="1">
                <a:solidFill>
                  <a:srgbClr val="FFFF00"/>
                </a:solidFill>
              </a:rPr>
              <a:t>depan</a:t>
            </a:r>
            <a:r>
              <a:rPr lang="en-US" sz="2000" b="1" dirty="0">
                <a:solidFill>
                  <a:srgbClr val="FFFF00"/>
                </a:solidFill>
              </a:rPr>
              <a:t>? </a:t>
            </a:r>
            <a:r>
              <a:rPr lang="en-US" sz="2000" b="1" dirty="0" err="1">
                <a:solidFill>
                  <a:srgbClr val="FFFF00"/>
                </a:solidFill>
              </a:rPr>
              <a:t>Malu</a:t>
            </a:r>
            <a:r>
              <a:rPr lang="en-US" sz="2000" b="1" dirty="0">
                <a:solidFill>
                  <a:srgbClr val="FFFF00"/>
                </a:solidFill>
              </a:rPr>
              <a:t>, </a:t>
            </a:r>
            <a:r>
              <a:rPr lang="en-US" sz="2000" b="1" dirty="0" err="1">
                <a:solidFill>
                  <a:srgbClr val="FFFF00"/>
                </a:solidFill>
              </a:rPr>
              <a:t>takut</a:t>
            </a:r>
            <a:r>
              <a:rPr lang="en-US" sz="2000" b="1" dirty="0">
                <a:solidFill>
                  <a:srgbClr val="FFFF00"/>
                </a:solidFill>
              </a:rPr>
              <a:t>, </a:t>
            </a:r>
            <a:r>
              <a:rPr lang="en-US" sz="2000" b="1" dirty="0" err="1">
                <a:solidFill>
                  <a:srgbClr val="FFFF00"/>
                </a:solidFill>
              </a:rPr>
              <a:t>atau</a:t>
            </a:r>
            <a:r>
              <a:rPr lang="en-US" sz="2000" b="1" dirty="0">
                <a:solidFill>
                  <a:srgbClr val="FFFF00"/>
                </a:solidFill>
              </a:rPr>
              <a:t> </a:t>
            </a:r>
            <a:r>
              <a:rPr lang="en-US" sz="2000" b="1" dirty="0" err="1">
                <a:solidFill>
                  <a:srgbClr val="FFFF00"/>
                </a:solidFill>
              </a:rPr>
              <a:t>segan</a:t>
            </a:r>
            <a:r>
              <a:rPr lang="en-US" sz="2000" b="1" dirty="0">
                <a:solidFill>
                  <a:srgbClr val="FFFF00"/>
                </a:solidFill>
              </a:rPr>
              <a:t>? </a:t>
            </a:r>
            <a:r>
              <a:rPr lang="en-US" sz="2000" b="1" dirty="0" err="1">
                <a:solidFill>
                  <a:srgbClr val="FFFF00"/>
                </a:solidFill>
              </a:rPr>
              <a:t>Itu</a:t>
            </a:r>
            <a:r>
              <a:rPr lang="en-US" sz="2000" b="1" dirty="0">
                <a:solidFill>
                  <a:srgbClr val="FFFF00"/>
                </a:solidFill>
              </a:rPr>
              <a:t> </a:t>
            </a:r>
            <a:r>
              <a:rPr lang="en-US" sz="2000" b="1" dirty="0" err="1">
                <a:solidFill>
                  <a:srgbClr val="FFFF00"/>
                </a:solidFill>
              </a:rPr>
              <a:t>baru</a:t>
            </a:r>
            <a:r>
              <a:rPr lang="en-US" sz="2000" b="1" dirty="0">
                <a:solidFill>
                  <a:srgbClr val="FFFF00"/>
                </a:solidFill>
              </a:rPr>
              <a:t> </a:t>
            </a:r>
            <a:r>
              <a:rPr lang="en-US" sz="2000" b="1" dirty="0" err="1">
                <a:solidFill>
                  <a:srgbClr val="FFFF00"/>
                </a:solidFill>
              </a:rPr>
              <a:t>masalah</a:t>
            </a:r>
            <a:r>
              <a:rPr lang="en-US" sz="2000" b="1" dirty="0">
                <a:solidFill>
                  <a:srgbClr val="FFFF00"/>
                </a:solidFill>
              </a:rPr>
              <a:t> </a:t>
            </a:r>
            <a:r>
              <a:rPr lang="en-US" sz="2000" b="1" dirty="0" err="1">
                <a:solidFill>
                  <a:srgbClr val="FFFF00"/>
                </a:solidFill>
              </a:rPr>
              <a:t>duduk</a:t>
            </a:r>
            <a:r>
              <a:rPr lang="en-US" sz="2000" b="1" dirty="0">
                <a:solidFill>
                  <a:srgbClr val="FFFF00"/>
                </a:solidFill>
              </a:rPr>
              <a:t> </a:t>
            </a:r>
            <a:r>
              <a:rPr lang="en-US" sz="2000" b="1" dirty="0" err="1">
                <a:solidFill>
                  <a:srgbClr val="FFFF00"/>
                </a:solidFill>
              </a:rPr>
              <a:t>di</a:t>
            </a:r>
            <a:r>
              <a:rPr lang="en-US" sz="2000" b="1" dirty="0">
                <a:solidFill>
                  <a:srgbClr val="FFFF00"/>
                </a:solidFill>
              </a:rPr>
              <a:t> </a:t>
            </a:r>
            <a:r>
              <a:rPr lang="en-US" sz="2000" b="1" dirty="0" err="1">
                <a:solidFill>
                  <a:srgbClr val="FFFF00"/>
                </a:solidFill>
              </a:rPr>
              <a:t>depan</a:t>
            </a:r>
            <a:r>
              <a:rPr lang="en-US" sz="2000" b="1" dirty="0" smtClean="0">
                <a:solidFill>
                  <a:srgbClr val="FFFF00"/>
                </a:solidFill>
              </a:rPr>
              <a:t>.</a:t>
            </a:r>
            <a:r>
              <a:rPr lang="id-ID" sz="2000" b="1" dirty="0" smtClean="0">
                <a:solidFill>
                  <a:srgbClr val="FFFF00"/>
                </a:solidFill>
              </a:rPr>
              <a:t/>
            </a:r>
            <a:br>
              <a:rPr lang="id-ID" sz="2000" b="1" dirty="0" smtClean="0">
                <a:solidFill>
                  <a:srgbClr val="FFFF00"/>
                </a:solidFill>
              </a:rPr>
            </a:br>
            <a:r>
              <a:rPr lang="id-ID" sz="2000" b="1" dirty="0" smtClean="0">
                <a:solidFill>
                  <a:srgbClr val="FFFF00"/>
                </a:solidFill>
              </a:rPr>
              <a:t/>
            </a:r>
            <a:br>
              <a:rPr lang="id-ID" sz="2000" b="1" dirty="0" smtClean="0">
                <a:solidFill>
                  <a:srgbClr val="FFFF00"/>
                </a:solidFill>
              </a:rPr>
            </a:br>
            <a:r>
              <a:rPr lang="en-US" sz="2000" b="1" dirty="0" err="1" smtClean="0">
                <a:solidFill>
                  <a:srgbClr val="FFFF00"/>
                </a:solidFill>
              </a:rPr>
              <a:t>Bagaimana</a:t>
            </a:r>
            <a:r>
              <a:rPr lang="en-US" sz="2000" b="1" dirty="0" smtClean="0">
                <a:solidFill>
                  <a:srgbClr val="FFFF00"/>
                </a:solidFill>
              </a:rPr>
              <a:t> </a:t>
            </a:r>
            <a:r>
              <a:rPr lang="en-US" sz="2000" b="1" dirty="0" err="1">
                <a:solidFill>
                  <a:srgbClr val="FFFF00"/>
                </a:solidFill>
              </a:rPr>
              <a:t>kalau</a:t>
            </a:r>
            <a:r>
              <a:rPr lang="en-US" sz="2000" b="1" dirty="0">
                <a:solidFill>
                  <a:srgbClr val="FFFF00"/>
                </a:solidFill>
              </a:rPr>
              <a:t> </a:t>
            </a:r>
            <a:r>
              <a:rPr lang="en-US" sz="2000" b="1" dirty="0" err="1">
                <a:solidFill>
                  <a:srgbClr val="FFFF00"/>
                </a:solidFill>
              </a:rPr>
              <a:t>disuruh</a:t>
            </a:r>
            <a:r>
              <a:rPr lang="en-US" sz="2000" b="1" dirty="0">
                <a:solidFill>
                  <a:srgbClr val="FFFF00"/>
                </a:solidFill>
              </a:rPr>
              <a:t> </a:t>
            </a:r>
            <a:r>
              <a:rPr lang="en-US" sz="2000" b="1" dirty="0" err="1">
                <a:solidFill>
                  <a:srgbClr val="FFFF00"/>
                </a:solidFill>
              </a:rPr>
              <a:t>berpidato</a:t>
            </a:r>
            <a:r>
              <a:rPr lang="en-US" sz="2000" b="1" dirty="0">
                <a:solidFill>
                  <a:srgbClr val="FFFF00"/>
                </a:solidFill>
              </a:rPr>
              <a:t> </a:t>
            </a:r>
            <a:r>
              <a:rPr lang="en-US" sz="2000" b="1" dirty="0" err="1">
                <a:solidFill>
                  <a:srgbClr val="FFFF00"/>
                </a:solidFill>
              </a:rPr>
              <a:t>di</a:t>
            </a:r>
            <a:r>
              <a:rPr lang="en-US" sz="2000" b="1" dirty="0">
                <a:solidFill>
                  <a:srgbClr val="FFFF00"/>
                </a:solidFill>
              </a:rPr>
              <a:t> </a:t>
            </a:r>
            <a:r>
              <a:rPr lang="en-US" sz="2000" b="1" dirty="0" err="1">
                <a:solidFill>
                  <a:srgbClr val="FFFF00"/>
                </a:solidFill>
              </a:rPr>
              <a:t>depan</a:t>
            </a:r>
            <a:r>
              <a:rPr lang="en-US" sz="2000" b="1" dirty="0">
                <a:solidFill>
                  <a:srgbClr val="FFFF00"/>
                </a:solidFill>
              </a:rPr>
              <a:t>? </a:t>
            </a:r>
            <a:r>
              <a:rPr lang="en-US" sz="2000" b="1" dirty="0" err="1">
                <a:solidFill>
                  <a:srgbClr val="FFFF00"/>
                </a:solidFill>
              </a:rPr>
              <a:t>Hampir</a:t>
            </a:r>
            <a:r>
              <a:rPr lang="en-US" sz="2000" b="1" dirty="0">
                <a:solidFill>
                  <a:srgbClr val="FFFF00"/>
                </a:solidFill>
              </a:rPr>
              <a:t> </a:t>
            </a:r>
            <a:r>
              <a:rPr lang="en-US" sz="2000" b="1" dirty="0" err="1">
                <a:solidFill>
                  <a:srgbClr val="FFFF00"/>
                </a:solidFill>
              </a:rPr>
              <a:t>dapat</a:t>
            </a:r>
            <a:r>
              <a:rPr lang="en-US" sz="2000" b="1" dirty="0">
                <a:solidFill>
                  <a:srgbClr val="FFFF00"/>
                </a:solidFill>
              </a:rPr>
              <a:t> </a:t>
            </a:r>
            <a:r>
              <a:rPr lang="en-US" sz="2000" b="1" dirty="0" err="1">
                <a:solidFill>
                  <a:srgbClr val="FFFF00"/>
                </a:solidFill>
              </a:rPr>
              <a:t>dipastikan</a:t>
            </a:r>
            <a:r>
              <a:rPr lang="en-US" sz="2000" b="1" dirty="0">
                <a:solidFill>
                  <a:srgbClr val="FFFF00"/>
                </a:solidFill>
              </a:rPr>
              <a:t> </a:t>
            </a:r>
            <a:r>
              <a:rPr lang="en-US" sz="2000" b="1" dirty="0" err="1">
                <a:solidFill>
                  <a:srgbClr val="FFFF00"/>
                </a:solidFill>
              </a:rPr>
              <a:t>bahwa</a:t>
            </a:r>
            <a:r>
              <a:rPr lang="en-US" sz="2000" b="1" dirty="0">
                <a:solidFill>
                  <a:srgbClr val="FFFF00"/>
                </a:solidFill>
              </a:rPr>
              <a:t> </a:t>
            </a:r>
            <a:r>
              <a:rPr lang="en-US" sz="2000" b="1" dirty="0" err="1">
                <a:solidFill>
                  <a:srgbClr val="FFFF00"/>
                </a:solidFill>
              </a:rPr>
              <a:t>semuanya</a:t>
            </a:r>
            <a:r>
              <a:rPr lang="en-US" sz="2000" b="1" dirty="0">
                <a:solidFill>
                  <a:srgbClr val="FFFF00"/>
                </a:solidFill>
              </a:rPr>
              <a:t> </a:t>
            </a:r>
            <a:r>
              <a:rPr lang="en-US" sz="2000" b="1" dirty="0" err="1">
                <a:solidFill>
                  <a:srgbClr val="FFFF00"/>
                </a:solidFill>
              </a:rPr>
              <a:t>menolak</a:t>
            </a:r>
            <a:r>
              <a:rPr lang="en-US" sz="2000" b="1" dirty="0">
                <a:solidFill>
                  <a:srgbClr val="FFFF00"/>
                </a:solidFill>
              </a:rPr>
              <a:t>. </a:t>
            </a:r>
            <a:r>
              <a:rPr lang="en-US" sz="2000" b="1" dirty="0" err="1">
                <a:solidFill>
                  <a:srgbClr val="FFFF00"/>
                </a:solidFill>
              </a:rPr>
              <a:t>Tentu</a:t>
            </a:r>
            <a:r>
              <a:rPr lang="en-US" sz="2000" b="1" dirty="0">
                <a:solidFill>
                  <a:srgbClr val="FFFF00"/>
                </a:solidFill>
              </a:rPr>
              <a:t> </a:t>
            </a:r>
            <a:r>
              <a:rPr lang="en-US" sz="2000" b="1" dirty="0" err="1">
                <a:solidFill>
                  <a:srgbClr val="FFFF00"/>
                </a:solidFill>
              </a:rPr>
              <a:t>bermacam-macam</a:t>
            </a:r>
            <a:r>
              <a:rPr lang="en-US" sz="2000" b="1" dirty="0">
                <a:solidFill>
                  <a:srgbClr val="FFFF00"/>
                </a:solidFill>
              </a:rPr>
              <a:t> </a:t>
            </a:r>
            <a:r>
              <a:rPr lang="en-US" sz="2000" b="1" dirty="0" err="1">
                <a:solidFill>
                  <a:srgbClr val="FFFF00"/>
                </a:solidFill>
              </a:rPr>
              <a:t>alasan</a:t>
            </a:r>
            <a:r>
              <a:rPr lang="en-US" sz="2000" b="1" dirty="0">
                <a:solidFill>
                  <a:srgbClr val="FFFF00"/>
                </a:solidFill>
              </a:rPr>
              <a:t> </a:t>
            </a:r>
            <a:r>
              <a:rPr lang="en-US" sz="2000" b="1" dirty="0" err="1">
                <a:solidFill>
                  <a:srgbClr val="FFFF00"/>
                </a:solidFill>
              </a:rPr>
              <a:t>mereka</a:t>
            </a:r>
            <a:r>
              <a:rPr lang="en-US" sz="2000" b="1" dirty="0">
                <a:solidFill>
                  <a:srgbClr val="FFFF00"/>
                </a:solidFill>
              </a:rPr>
              <a:t>: </a:t>
            </a:r>
            <a:r>
              <a:rPr lang="en-US" sz="2000" b="1" dirty="0" err="1">
                <a:solidFill>
                  <a:srgbClr val="FFFF00"/>
                </a:solidFill>
              </a:rPr>
              <a:t>malu</a:t>
            </a:r>
            <a:r>
              <a:rPr lang="en-US" sz="2000" b="1" dirty="0">
                <a:solidFill>
                  <a:srgbClr val="FFFF00"/>
                </a:solidFill>
              </a:rPr>
              <a:t>, </a:t>
            </a:r>
            <a:r>
              <a:rPr lang="en-US" sz="2000" b="1" dirty="0" err="1">
                <a:solidFill>
                  <a:srgbClr val="FFFF00"/>
                </a:solidFill>
              </a:rPr>
              <a:t>takut</a:t>
            </a:r>
            <a:r>
              <a:rPr lang="en-US" sz="2000" b="1" dirty="0">
                <a:solidFill>
                  <a:srgbClr val="FFFF00"/>
                </a:solidFill>
              </a:rPr>
              <a:t>, </a:t>
            </a:r>
            <a:r>
              <a:rPr lang="en-US" sz="2000" b="1" dirty="0" err="1">
                <a:solidFill>
                  <a:srgbClr val="FFFF00"/>
                </a:solidFill>
              </a:rPr>
              <a:t>belum</a:t>
            </a:r>
            <a:r>
              <a:rPr lang="en-US" sz="2000" b="1" dirty="0">
                <a:solidFill>
                  <a:srgbClr val="FFFF00"/>
                </a:solidFill>
              </a:rPr>
              <a:t> </a:t>
            </a:r>
            <a:r>
              <a:rPr lang="en-US" sz="2000" b="1" dirty="0" err="1">
                <a:solidFill>
                  <a:srgbClr val="FFFF00"/>
                </a:solidFill>
              </a:rPr>
              <a:t>siap</a:t>
            </a:r>
            <a:r>
              <a:rPr lang="en-US" sz="2000" b="1" dirty="0">
                <a:solidFill>
                  <a:srgbClr val="FFFF00"/>
                </a:solidFill>
              </a:rPr>
              <a:t>, </a:t>
            </a:r>
            <a:r>
              <a:rPr lang="en-US" sz="2000" b="1" dirty="0" err="1">
                <a:solidFill>
                  <a:srgbClr val="FFFF00"/>
                </a:solidFill>
              </a:rPr>
              <a:t>besok-besok</a:t>
            </a:r>
            <a:r>
              <a:rPr lang="en-US" sz="2000" b="1" dirty="0">
                <a:solidFill>
                  <a:srgbClr val="FFFF00"/>
                </a:solidFill>
              </a:rPr>
              <a:t> </a:t>
            </a:r>
            <a:r>
              <a:rPr lang="en-US" sz="2000" b="1" dirty="0" err="1">
                <a:solidFill>
                  <a:srgbClr val="FFFF00"/>
                </a:solidFill>
              </a:rPr>
              <a:t>saja</a:t>
            </a:r>
            <a:r>
              <a:rPr lang="en-US" sz="2000" b="1" dirty="0">
                <a:solidFill>
                  <a:srgbClr val="FFFF00"/>
                </a:solidFill>
              </a:rPr>
              <a:t>, yang lain </a:t>
            </a:r>
            <a:r>
              <a:rPr lang="en-US" sz="2000" b="1" dirty="0" err="1">
                <a:solidFill>
                  <a:srgbClr val="FFFF00"/>
                </a:solidFill>
              </a:rPr>
              <a:t>saja</a:t>
            </a:r>
            <a:r>
              <a:rPr lang="en-US" sz="2000" b="1" dirty="0">
                <a:solidFill>
                  <a:srgbClr val="FFFF00"/>
                </a:solidFill>
              </a:rPr>
              <a:t>, </a:t>
            </a:r>
            <a:r>
              <a:rPr lang="en-US" sz="2000" b="1" dirty="0" err="1">
                <a:solidFill>
                  <a:srgbClr val="FFFF00"/>
                </a:solidFill>
              </a:rPr>
              <a:t>atau</a:t>
            </a:r>
            <a:r>
              <a:rPr lang="en-US" sz="2000" b="1" dirty="0">
                <a:solidFill>
                  <a:srgbClr val="FFFF00"/>
                </a:solidFill>
              </a:rPr>
              <a:t> </a:t>
            </a:r>
            <a:r>
              <a:rPr lang="en-US" sz="2000" b="1" dirty="0" err="1">
                <a:solidFill>
                  <a:srgbClr val="FFFF00"/>
                </a:solidFill>
              </a:rPr>
              <a:t>alasan-alasan</a:t>
            </a:r>
            <a:r>
              <a:rPr lang="en-US" sz="2000" b="1" dirty="0">
                <a:solidFill>
                  <a:srgbClr val="FFFF00"/>
                </a:solidFill>
              </a:rPr>
              <a:t> lain yang </a:t>
            </a:r>
            <a:r>
              <a:rPr lang="en-US" sz="2000" b="1" dirty="0" err="1">
                <a:solidFill>
                  <a:srgbClr val="FFFF00"/>
                </a:solidFill>
              </a:rPr>
              <a:t>semuanya</a:t>
            </a:r>
            <a:r>
              <a:rPr lang="en-US" sz="2000" b="1" dirty="0">
                <a:solidFill>
                  <a:srgbClr val="FFFF00"/>
                </a:solidFill>
              </a:rPr>
              <a:t> </a:t>
            </a:r>
            <a:r>
              <a:rPr lang="en-US" sz="2000" b="1" dirty="0" err="1">
                <a:solidFill>
                  <a:srgbClr val="FFFF00"/>
                </a:solidFill>
              </a:rPr>
              <a:t>bernada</a:t>
            </a:r>
            <a:r>
              <a:rPr lang="en-US" sz="2000" b="1" dirty="0">
                <a:solidFill>
                  <a:srgbClr val="FFFF00"/>
                </a:solidFill>
              </a:rPr>
              <a:t> </a:t>
            </a:r>
            <a:r>
              <a:rPr lang="en-US" sz="2000" b="1" dirty="0" err="1">
                <a:solidFill>
                  <a:srgbClr val="FFFF00"/>
                </a:solidFill>
              </a:rPr>
              <a:t>penolakan</a:t>
            </a:r>
            <a:r>
              <a:rPr lang="en-US" sz="2000" b="1" dirty="0">
                <a:solidFill>
                  <a:srgbClr val="FFFF00"/>
                </a:solidFill>
              </a:rPr>
              <a:t>. </a:t>
            </a:r>
            <a:r>
              <a:rPr lang="en-US" sz="2000" b="1" dirty="0" err="1">
                <a:solidFill>
                  <a:srgbClr val="FFFF00"/>
                </a:solidFill>
              </a:rPr>
              <a:t>Bahkan</a:t>
            </a:r>
            <a:r>
              <a:rPr lang="en-US" sz="2000" b="1" dirty="0">
                <a:solidFill>
                  <a:srgbClr val="FFFF00"/>
                </a:solidFill>
              </a:rPr>
              <a:t> </a:t>
            </a:r>
            <a:r>
              <a:rPr lang="en-US" sz="2000" b="1" dirty="0" err="1">
                <a:solidFill>
                  <a:srgbClr val="FFFF00"/>
                </a:solidFill>
              </a:rPr>
              <a:t>ada</a:t>
            </a:r>
            <a:r>
              <a:rPr lang="en-US" sz="2000" b="1" dirty="0">
                <a:solidFill>
                  <a:srgbClr val="FFFF00"/>
                </a:solidFill>
              </a:rPr>
              <a:t> yang </a:t>
            </a:r>
            <a:r>
              <a:rPr lang="en-US" sz="2000" b="1" dirty="0" err="1">
                <a:solidFill>
                  <a:srgbClr val="FFFF00"/>
                </a:solidFill>
              </a:rPr>
              <a:t>terang-terangan</a:t>
            </a:r>
            <a:r>
              <a:rPr lang="en-US" sz="2000" b="1" dirty="0">
                <a:solidFill>
                  <a:srgbClr val="FFFF00"/>
                </a:solidFill>
              </a:rPr>
              <a:t> </a:t>
            </a:r>
            <a:r>
              <a:rPr lang="en-US" sz="2000" b="1" dirty="0" err="1">
                <a:solidFill>
                  <a:srgbClr val="FFFF00"/>
                </a:solidFill>
              </a:rPr>
              <a:t>menolak</a:t>
            </a:r>
            <a:r>
              <a:rPr lang="en-US" sz="2000" b="1" dirty="0">
                <a:solidFill>
                  <a:srgbClr val="FFFF00"/>
                </a:solidFill>
              </a:rPr>
              <a:t> </a:t>
            </a:r>
            <a:r>
              <a:rPr lang="en-US" sz="2000" b="1" dirty="0" err="1">
                <a:solidFill>
                  <a:srgbClr val="FFFF00"/>
                </a:solidFill>
              </a:rPr>
              <a:t>keras</a:t>
            </a:r>
            <a:r>
              <a:rPr lang="en-US" sz="2000" b="1" dirty="0">
                <a:solidFill>
                  <a:srgbClr val="FFFF00"/>
                </a:solidFill>
              </a:rPr>
              <a:t>, “</a:t>
            </a:r>
            <a:r>
              <a:rPr lang="en-US" sz="2000" b="1" dirty="0" err="1">
                <a:solidFill>
                  <a:srgbClr val="FFFF00"/>
                </a:solidFill>
              </a:rPr>
              <a:t>Tidak</a:t>
            </a:r>
            <a:r>
              <a:rPr lang="en-US" sz="2000" b="1" dirty="0">
                <a:solidFill>
                  <a:srgbClr val="FFFF00"/>
                </a:solidFill>
              </a:rPr>
              <a:t> </a:t>
            </a:r>
            <a:r>
              <a:rPr lang="en-US" sz="2000" b="1" dirty="0" err="1">
                <a:solidFill>
                  <a:srgbClr val="FFFF00"/>
                </a:solidFill>
              </a:rPr>
              <a:t>mau</a:t>
            </a:r>
            <a:r>
              <a:rPr lang="en-US" sz="2000" b="1" dirty="0">
                <a:solidFill>
                  <a:srgbClr val="FFFF00"/>
                </a:solidFill>
              </a:rPr>
              <a:t>, </a:t>
            </a:r>
            <a:r>
              <a:rPr lang="en-US" sz="2000" b="1" dirty="0" err="1">
                <a:solidFill>
                  <a:srgbClr val="FFFF00"/>
                </a:solidFill>
              </a:rPr>
              <a:t>lebih</a:t>
            </a:r>
            <a:r>
              <a:rPr lang="en-US" sz="2000" b="1" dirty="0">
                <a:solidFill>
                  <a:srgbClr val="FFFF00"/>
                </a:solidFill>
              </a:rPr>
              <a:t> </a:t>
            </a:r>
            <a:r>
              <a:rPr lang="en-US" sz="2000" b="1" dirty="0" err="1">
                <a:solidFill>
                  <a:srgbClr val="FFFF00"/>
                </a:solidFill>
              </a:rPr>
              <a:t>baik</a:t>
            </a:r>
            <a:r>
              <a:rPr lang="en-US" sz="2000" b="1" dirty="0">
                <a:solidFill>
                  <a:srgbClr val="FFFF00"/>
                </a:solidFill>
              </a:rPr>
              <a:t> </a:t>
            </a:r>
            <a:r>
              <a:rPr lang="en-US" sz="2000" b="1" dirty="0" err="1">
                <a:solidFill>
                  <a:srgbClr val="FFFF00"/>
                </a:solidFill>
              </a:rPr>
              <a:t>aku</a:t>
            </a:r>
            <a:r>
              <a:rPr lang="en-US" sz="2000" b="1" dirty="0">
                <a:solidFill>
                  <a:srgbClr val="FFFF00"/>
                </a:solidFill>
              </a:rPr>
              <a:t> </a:t>
            </a:r>
            <a:r>
              <a:rPr lang="en-US" sz="2000" b="1" dirty="0" err="1">
                <a:solidFill>
                  <a:srgbClr val="FFFF00"/>
                </a:solidFill>
              </a:rPr>
              <a:t>pulang</a:t>
            </a:r>
            <a:r>
              <a:rPr lang="en-US" sz="2000" b="1" dirty="0">
                <a:solidFill>
                  <a:srgbClr val="FFFF00"/>
                </a:solidFill>
              </a:rPr>
              <a:t> </a:t>
            </a:r>
            <a:r>
              <a:rPr lang="en-US" sz="2000" b="1" dirty="0" err="1">
                <a:solidFill>
                  <a:srgbClr val="FFFF00"/>
                </a:solidFill>
              </a:rPr>
              <a:t>sekarang</a:t>
            </a:r>
            <a:r>
              <a:rPr lang="en-US" sz="2000" b="1" dirty="0">
                <a:solidFill>
                  <a:srgbClr val="FFFF00"/>
                </a:solidFill>
              </a:rPr>
              <a:t>.”</a:t>
            </a:r>
            <a:r>
              <a:rPr lang="id-ID" sz="2000" dirty="0">
                <a:solidFill>
                  <a:srgbClr val="00FF99"/>
                </a:solidFill>
              </a:rPr>
              <a:t/>
            </a:r>
            <a:br>
              <a:rPr lang="id-ID" sz="2000" dirty="0">
                <a:solidFill>
                  <a:srgbClr val="00FF99"/>
                </a:solidFill>
              </a:rPr>
            </a:br>
            <a:endParaRPr lang="id-ID" sz="2000" dirty="0">
              <a:solidFill>
                <a:srgbClr val="00FF9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97568"/>
          </a:xfrm>
        </p:spPr>
        <p:txBody>
          <a:bodyPr>
            <a:normAutofit/>
          </a:bodyPr>
          <a:lstStyle/>
          <a:p>
            <a:r>
              <a:rPr lang="en-US" sz="2000" b="1" dirty="0" err="1" smtClean="0">
                <a:solidFill>
                  <a:srgbClr val="FFFF00"/>
                </a:solidFill>
              </a:rPr>
              <a:t>Hambatan</a:t>
            </a:r>
            <a:r>
              <a:rPr lang="en-US" sz="2000" b="1" dirty="0" smtClean="0">
                <a:solidFill>
                  <a:srgbClr val="FFFF00"/>
                </a:solidFill>
              </a:rPr>
              <a:t> </a:t>
            </a:r>
            <a:r>
              <a:rPr lang="en-US" sz="2000" b="1" dirty="0" err="1" smtClean="0">
                <a:solidFill>
                  <a:srgbClr val="FFFF00"/>
                </a:solidFill>
              </a:rPr>
              <a:t>Dalam</a:t>
            </a:r>
            <a:r>
              <a:rPr lang="en-US" sz="2000" b="1" dirty="0" smtClean="0">
                <a:solidFill>
                  <a:srgbClr val="FFFF00"/>
                </a:solidFill>
              </a:rPr>
              <a:t> </a:t>
            </a:r>
            <a:r>
              <a:rPr lang="en-US" sz="2000" b="1" dirty="0" err="1" smtClean="0">
                <a:solidFill>
                  <a:srgbClr val="FFFF00"/>
                </a:solidFill>
              </a:rPr>
              <a:t>Berpidato</a:t>
            </a:r>
            <a:r>
              <a:rPr lang="id-ID" sz="2000" dirty="0" smtClean="0">
                <a:solidFill>
                  <a:srgbClr val="FFFF00"/>
                </a:solidFill>
              </a:rPr>
              <a:t/>
            </a:r>
            <a:br>
              <a:rPr lang="id-ID" sz="2000" dirty="0" smtClean="0">
                <a:solidFill>
                  <a:srgbClr val="FFFF00"/>
                </a:solidFill>
              </a:rPr>
            </a:br>
            <a:r>
              <a:rPr lang="en-US" sz="2000" dirty="0" err="1" smtClean="0">
                <a:solidFill>
                  <a:srgbClr val="FFFF00"/>
                </a:solidFill>
              </a:rPr>
              <a:t>Orang</a:t>
            </a:r>
            <a:r>
              <a:rPr lang="en-US" sz="2000" dirty="0" smtClean="0">
                <a:solidFill>
                  <a:srgbClr val="FFFF00"/>
                </a:solidFill>
              </a:rPr>
              <a:t> yang </a:t>
            </a:r>
            <a:r>
              <a:rPr lang="en-US" sz="2000" dirty="0" err="1" smtClean="0">
                <a:solidFill>
                  <a:srgbClr val="FFFF00"/>
                </a:solidFill>
              </a:rPr>
              <a:t>terserang</a:t>
            </a:r>
            <a:r>
              <a:rPr lang="en-US" sz="2000" dirty="0" smtClean="0">
                <a:solidFill>
                  <a:srgbClr val="FFFF00"/>
                </a:solidFill>
              </a:rPr>
              <a:t> </a:t>
            </a:r>
            <a:r>
              <a:rPr lang="en-US" sz="2000" dirty="0" err="1" smtClean="0">
                <a:solidFill>
                  <a:srgbClr val="FFFF00"/>
                </a:solidFill>
              </a:rPr>
              <a:t>demam</a:t>
            </a:r>
            <a:r>
              <a:rPr lang="en-US" sz="2000" dirty="0" smtClean="0">
                <a:solidFill>
                  <a:srgbClr val="FFFF00"/>
                </a:solidFill>
              </a:rPr>
              <a:t> </a:t>
            </a:r>
            <a:r>
              <a:rPr lang="en-US" sz="2000" dirty="0" err="1" smtClean="0">
                <a:solidFill>
                  <a:srgbClr val="FFFF00"/>
                </a:solidFill>
              </a:rPr>
              <a:t>panggung</a:t>
            </a:r>
            <a:r>
              <a:rPr lang="en-US" sz="2000" dirty="0" smtClean="0">
                <a:solidFill>
                  <a:srgbClr val="FFFF00"/>
                </a:solidFill>
              </a:rPr>
              <a:t> </a:t>
            </a:r>
            <a:r>
              <a:rPr lang="en-US" sz="2000" dirty="0" err="1" smtClean="0">
                <a:solidFill>
                  <a:srgbClr val="FFFF00"/>
                </a:solidFill>
              </a:rPr>
              <a:t>terlihat</a:t>
            </a:r>
            <a:r>
              <a:rPr lang="en-US" sz="2000" dirty="0" smtClean="0">
                <a:solidFill>
                  <a:srgbClr val="FFFF00"/>
                </a:solidFill>
              </a:rPr>
              <a:t> </a:t>
            </a:r>
            <a:r>
              <a:rPr lang="en-US" sz="2000" dirty="0" err="1" smtClean="0">
                <a:solidFill>
                  <a:srgbClr val="FFFF00"/>
                </a:solidFill>
              </a:rPr>
              <a:t>nyata</a:t>
            </a:r>
            <a:r>
              <a:rPr lang="en-US" sz="2000" dirty="0" smtClean="0">
                <a:solidFill>
                  <a:srgbClr val="FFFF00"/>
                </a:solidFill>
              </a:rPr>
              <a:t> </a:t>
            </a:r>
            <a:r>
              <a:rPr lang="en-US" sz="2000" dirty="0" err="1" smtClean="0">
                <a:solidFill>
                  <a:srgbClr val="FFFF00"/>
                </a:solidFill>
              </a:rPr>
              <a:t>karena</a:t>
            </a:r>
            <a:r>
              <a:rPr lang="en-US" sz="2000" dirty="0" smtClean="0">
                <a:solidFill>
                  <a:srgbClr val="FFFF00"/>
                </a:solidFill>
              </a:rPr>
              <a:t> </a:t>
            </a:r>
            <a:r>
              <a:rPr lang="en-US" sz="2000" dirty="0" err="1" smtClean="0">
                <a:solidFill>
                  <a:srgbClr val="FFFF00"/>
                </a:solidFill>
              </a:rPr>
              <a:t>secara</a:t>
            </a:r>
            <a:r>
              <a:rPr lang="en-US" sz="2000" dirty="0" smtClean="0">
                <a:solidFill>
                  <a:srgbClr val="FFFF00"/>
                </a:solidFill>
              </a:rPr>
              <a:t> </a:t>
            </a:r>
            <a:r>
              <a:rPr lang="en-US" sz="2000" dirty="0" err="1" smtClean="0">
                <a:solidFill>
                  <a:srgbClr val="FFFF00"/>
                </a:solidFill>
              </a:rPr>
              <a:t>fisik</a:t>
            </a:r>
            <a:r>
              <a:rPr lang="en-US" sz="2000" dirty="0" smtClean="0">
                <a:solidFill>
                  <a:srgbClr val="FFFF00"/>
                </a:solidFill>
              </a:rPr>
              <a:t> </a:t>
            </a:r>
            <a:r>
              <a:rPr lang="en-US" sz="2000" dirty="0" err="1" smtClean="0">
                <a:solidFill>
                  <a:srgbClr val="FFFF00"/>
                </a:solidFill>
              </a:rPr>
              <a:t>tanda-tandanya</a:t>
            </a:r>
            <a:r>
              <a:rPr lang="en-US" sz="2000" dirty="0" smtClean="0">
                <a:solidFill>
                  <a:srgbClr val="FFFF00"/>
                </a:solidFill>
              </a:rPr>
              <a:t> </a:t>
            </a:r>
            <a:r>
              <a:rPr lang="en-US" sz="2000" dirty="0" err="1" smtClean="0">
                <a:solidFill>
                  <a:srgbClr val="FFFF00"/>
                </a:solidFill>
              </a:rPr>
              <a:t>amat</a:t>
            </a:r>
            <a:r>
              <a:rPr lang="en-US" sz="2000" dirty="0" smtClean="0">
                <a:solidFill>
                  <a:srgbClr val="FFFF00"/>
                </a:solidFill>
              </a:rPr>
              <a:t> </a:t>
            </a:r>
            <a:r>
              <a:rPr lang="en-US" sz="2000" dirty="0" err="1" smtClean="0">
                <a:solidFill>
                  <a:srgbClr val="FFFF00"/>
                </a:solidFill>
              </a:rPr>
              <a:t>jelas</a:t>
            </a:r>
            <a:r>
              <a:rPr lang="en-US" sz="2000" dirty="0" smtClean="0">
                <a:solidFill>
                  <a:srgbClr val="FFFF00"/>
                </a:solidFill>
              </a:rPr>
              <a:t>, </a:t>
            </a:r>
            <a:r>
              <a:rPr lang="en-US" sz="2000" dirty="0" err="1" smtClean="0">
                <a:solidFill>
                  <a:srgbClr val="FFFF00"/>
                </a:solidFill>
              </a:rPr>
              <a:t>yaitu</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1. kaki </a:t>
            </a:r>
            <a:r>
              <a:rPr lang="en-US" sz="2000" dirty="0" err="1" smtClean="0">
                <a:solidFill>
                  <a:srgbClr val="FFFF00"/>
                </a:solidFill>
              </a:rPr>
              <a:t>gemetar</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2. </a:t>
            </a:r>
            <a:r>
              <a:rPr lang="en-US" sz="2000" dirty="0" err="1" smtClean="0">
                <a:solidFill>
                  <a:srgbClr val="FFFF00"/>
                </a:solidFill>
              </a:rPr>
              <a:t>tangan</a:t>
            </a:r>
            <a:r>
              <a:rPr lang="en-US" sz="2000" dirty="0" smtClean="0">
                <a:solidFill>
                  <a:srgbClr val="FFFF00"/>
                </a:solidFill>
              </a:rPr>
              <a:t> </a:t>
            </a:r>
            <a:r>
              <a:rPr lang="en-US" sz="2000" dirty="0" err="1" smtClean="0">
                <a:solidFill>
                  <a:srgbClr val="FFFF00"/>
                </a:solidFill>
              </a:rPr>
              <a:t>gemetar</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3. </a:t>
            </a:r>
            <a:r>
              <a:rPr lang="en-US" sz="2000" dirty="0" err="1" smtClean="0">
                <a:solidFill>
                  <a:srgbClr val="FFFF00"/>
                </a:solidFill>
              </a:rPr>
              <a:t>jantung</a:t>
            </a:r>
            <a:r>
              <a:rPr lang="en-US" sz="2000" dirty="0" smtClean="0">
                <a:solidFill>
                  <a:srgbClr val="FFFF00"/>
                </a:solidFill>
              </a:rPr>
              <a:t> </a:t>
            </a:r>
            <a:r>
              <a:rPr lang="en-US" sz="2000" dirty="0" err="1" smtClean="0">
                <a:solidFill>
                  <a:srgbClr val="FFFF00"/>
                </a:solidFill>
              </a:rPr>
              <a:t>berdetak</a:t>
            </a:r>
            <a:r>
              <a:rPr lang="en-US" sz="2000" dirty="0" smtClean="0">
                <a:solidFill>
                  <a:srgbClr val="FFFF00"/>
                </a:solidFill>
              </a:rPr>
              <a:t> </a:t>
            </a:r>
            <a:r>
              <a:rPr lang="en-US" sz="2000" dirty="0" err="1" smtClean="0">
                <a:solidFill>
                  <a:srgbClr val="FFFF00"/>
                </a:solidFill>
              </a:rPr>
              <a:t>cepat</a:t>
            </a:r>
            <a:r>
              <a:rPr lang="en-US" sz="2000" dirty="0" smtClean="0">
                <a:solidFill>
                  <a:srgbClr val="FFFF00"/>
                </a:solidFill>
              </a:rPr>
              <a:t> </a:t>
            </a:r>
            <a:r>
              <a:rPr lang="en-US" sz="2000" dirty="0" err="1" smtClean="0">
                <a:solidFill>
                  <a:srgbClr val="FFFF00"/>
                </a:solidFill>
              </a:rPr>
              <a:t>dan</a:t>
            </a:r>
            <a:r>
              <a:rPr lang="en-US" sz="2000" dirty="0" smtClean="0">
                <a:solidFill>
                  <a:srgbClr val="FFFF00"/>
                </a:solidFill>
              </a:rPr>
              <a:t> </a:t>
            </a:r>
            <a:r>
              <a:rPr lang="en-US" sz="2000" dirty="0" err="1" smtClean="0">
                <a:solidFill>
                  <a:srgbClr val="FFFF00"/>
                </a:solidFill>
              </a:rPr>
              <a:t>keras</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4. </a:t>
            </a:r>
            <a:r>
              <a:rPr lang="en-US" sz="2000" dirty="0" err="1" smtClean="0">
                <a:solidFill>
                  <a:srgbClr val="FFFF00"/>
                </a:solidFill>
              </a:rPr>
              <a:t>muka</a:t>
            </a:r>
            <a:r>
              <a:rPr lang="en-US" sz="2000" dirty="0" smtClean="0">
                <a:solidFill>
                  <a:srgbClr val="FFFF00"/>
                </a:solidFill>
              </a:rPr>
              <a:t> </a:t>
            </a:r>
            <a:r>
              <a:rPr lang="en-US" sz="2000" dirty="0" err="1" smtClean="0">
                <a:solidFill>
                  <a:srgbClr val="FFFF00"/>
                </a:solidFill>
              </a:rPr>
              <a:t>menjadi</a:t>
            </a:r>
            <a:r>
              <a:rPr lang="en-US" sz="2000" dirty="0" smtClean="0">
                <a:solidFill>
                  <a:srgbClr val="FFFF00"/>
                </a:solidFill>
              </a:rPr>
              <a:t> </a:t>
            </a:r>
            <a:r>
              <a:rPr lang="en-US" sz="2000" dirty="0" err="1" smtClean="0">
                <a:solidFill>
                  <a:srgbClr val="FFFF00"/>
                </a:solidFill>
              </a:rPr>
              <a:t>merah</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5. </a:t>
            </a:r>
            <a:r>
              <a:rPr lang="en-US" sz="2000" dirty="0" err="1" smtClean="0">
                <a:solidFill>
                  <a:srgbClr val="FFFF00"/>
                </a:solidFill>
              </a:rPr>
              <a:t>telinga</a:t>
            </a:r>
            <a:r>
              <a:rPr lang="en-US" sz="2000" dirty="0" smtClean="0">
                <a:solidFill>
                  <a:srgbClr val="FFFF00"/>
                </a:solidFill>
              </a:rPr>
              <a:t> </a:t>
            </a:r>
            <a:r>
              <a:rPr lang="en-US" sz="2000" dirty="0" err="1" smtClean="0">
                <a:solidFill>
                  <a:srgbClr val="FFFF00"/>
                </a:solidFill>
              </a:rPr>
              <a:t>menjadi</a:t>
            </a:r>
            <a:r>
              <a:rPr lang="en-US" sz="2000" dirty="0" smtClean="0">
                <a:solidFill>
                  <a:srgbClr val="FFFF00"/>
                </a:solidFill>
              </a:rPr>
              <a:t> </a:t>
            </a:r>
            <a:r>
              <a:rPr lang="en-US" sz="2000" dirty="0" err="1" smtClean="0">
                <a:solidFill>
                  <a:srgbClr val="FFFF00"/>
                </a:solidFill>
              </a:rPr>
              <a:t>terasa</a:t>
            </a:r>
            <a:r>
              <a:rPr lang="en-US" sz="2000" dirty="0" smtClean="0">
                <a:solidFill>
                  <a:srgbClr val="FFFF00"/>
                </a:solidFill>
              </a:rPr>
              <a:t> </a:t>
            </a:r>
            <a:r>
              <a:rPr lang="en-US" sz="2000" dirty="0" err="1" smtClean="0">
                <a:solidFill>
                  <a:srgbClr val="FFFF00"/>
                </a:solidFill>
              </a:rPr>
              <a:t>panas</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6. </a:t>
            </a:r>
            <a:r>
              <a:rPr lang="en-US" sz="2000" dirty="0" err="1" smtClean="0">
                <a:solidFill>
                  <a:srgbClr val="FFFF00"/>
                </a:solidFill>
              </a:rPr>
              <a:t>mulut</a:t>
            </a:r>
            <a:r>
              <a:rPr lang="en-US" sz="2000" dirty="0" smtClean="0">
                <a:solidFill>
                  <a:srgbClr val="FFFF00"/>
                </a:solidFill>
              </a:rPr>
              <a:t> </a:t>
            </a:r>
            <a:r>
              <a:rPr lang="en-US" sz="2000" dirty="0" err="1" smtClean="0">
                <a:solidFill>
                  <a:srgbClr val="FFFF00"/>
                </a:solidFill>
              </a:rPr>
              <a:t>menjadi</a:t>
            </a:r>
            <a:r>
              <a:rPr lang="en-US" sz="2000" dirty="0" smtClean="0">
                <a:solidFill>
                  <a:srgbClr val="FFFF00"/>
                </a:solidFill>
              </a:rPr>
              <a:t> </a:t>
            </a:r>
            <a:r>
              <a:rPr lang="en-US" sz="2000" dirty="0" err="1" smtClean="0">
                <a:solidFill>
                  <a:srgbClr val="FFFF00"/>
                </a:solidFill>
              </a:rPr>
              <a:t>kering</a:t>
            </a:r>
            <a:r>
              <a:rPr lang="en-US" sz="2000" dirty="0" smtClean="0">
                <a:solidFill>
                  <a:srgbClr val="FFFF00"/>
                </a:solidFill>
              </a:rPr>
              <a:t> </a:t>
            </a:r>
            <a:r>
              <a:rPr lang="en-US" sz="2000" dirty="0" err="1" smtClean="0">
                <a:solidFill>
                  <a:srgbClr val="FFFF00"/>
                </a:solidFill>
              </a:rPr>
              <a:t>dan</a:t>
            </a:r>
            <a:r>
              <a:rPr lang="en-US" sz="2000" dirty="0" smtClean="0">
                <a:solidFill>
                  <a:srgbClr val="FFFF00"/>
                </a:solidFill>
              </a:rPr>
              <a:t> </a:t>
            </a:r>
            <a:r>
              <a:rPr lang="en-US" sz="2000" dirty="0" err="1" smtClean="0">
                <a:solidFill>
                  <a:srgbClr val="FFFF00"/>
                </a:solidFill>
              </a:rPr>
              <a:t>bibir</a:t>
            </a:r>
            <a:r>
              <a:rPr lang="en-US" sz="2000" dirty="0" smtClean="0">
                <a:solidFill>
                  <a:srgbClr val="FFFF00"/>
                </a:solidFill>
              </a:rPr>
              <a:t> </a:t>
            </a:r>
            <a:r>
              <a:rPr lang="en-US" sz="2000" dirty="0" err="1" smtClean="0">
                <a:solidFill>
                  <a:srgbClr val="FFFF00"/>
                </a:solidFill>
              </a:rPr>
              <a:t>sulit</a:t>
            </a:r>
            <a:r>
              <a:rPr lang="en-US" sz="2000" dirty="0" smtClean="0">
                <a:solidFill>
                  <a:srgbClr val="FFFF00"/>
                </a:solidFill>
              </a:rPr>
              <a:t> </a:t>
            </a:r>
            <a:r>
              <a:rPr lang="en-US" sz="2000" dirty="0" err="1" smtClean="0">
                <a:solidFill>
                  <a:srgbClr val="FFFF00"/>
                </a:solidFill>
              </a:rPr>
              <a:t>digerakkan</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7. </a:t>
            </a:r>
            <a:r>
              <a:rPr lang="en-US" sz="2000" dirty="0" err="1" smtClean="0">
                <a:solidFill>
                  <a:srgbClr val="FFFF00"/>
                </a:solidFill>
              </a:rPr>
              <a:t>mata</a:t>
            </a:r>
            <a:r>
              <a:rPr lang="en-US" sz="2000" dirty="0" smtClean="0">
                <a:solidFill>
                  <a:srgbClr val="FFFF00"/>
                </a:solidFill>
              </a:rPr>
              <a:t> </a:t>
            </a:r>
            <a:r>
              <a:rPr lang="en-US" sz="2000" dirty="0" err="1" smtClean="0">
                <a:solidFill>
                  <a:srgbClr val="FFFF00"/>
                </a:solidFill>
              </a:rPr>
              <a:t>tidak</a:t>
            </a:r>
            <a:r>
              <a:rPr lang="en-US" sz="2000" dirty="0" smtClean="0">
                <a:solidFill>
                  <a:srgbClr val="FFFF00"/>
                </a:solidFill>
              </a:rPr>
              <a:t> </a:t>
            </a:r>
            <a:r>
              <a:rPr lang="en-US" sz="2000" dirty="0" err="1" smtClean="0">
                <a:solidFill>
                  <a:srgbClr val="FFFF00"/>
                </a:solidFill>
              </a:rPr>
              <a:t>berani</a:t>
            </a:r>
            <a:r>
              <a:rPr lang="en-US" sz="2000" dirty="0" smtClean="0">
                <a:solidFill>
                  <a:srgbClr val="FFFF00"/>
                </a:solidFill>
              </a:rPr>
              <a:t> </a:t>
            </a:r>
            <a:r>
              <a:rPr lang="en-US" sz="2000" dirty="0" err="1" smtClean="0">
                <a:solidFill>
                  <a:srgbClr val="FFFF00"/>
                </a:solidFill>
              </a:rPr>
              <a:t>memandang</a:t>
            </a:r>
            <a:r>
              <a:rPr lang="en-US" sz="2000" dirty="0" smtClean="0">
                <a:solidFill>
                  <a:srgbClr val="FFFF00"/>
                </a:solidFill>
              </a:rPr>
              <a:t> </a:t>
            </a:r>
            <a:r>
              <a:rPr lang="en-US" sz="2000" dirty="0" err="1" smtClean="0">
                <a:solidFill>
                  <a:srgbClr val="FFFF00"/>
                </a:solidFill>
              </a:rPr>
              <a:t>pendengar</a:t>
            </a:r>
            <a:r>
              <a:rPr lang="en-US" sz="2000" dirty="0" smtClean="0">
                <a:solidFill>
                  <a:srgbClr val="FFFF00"/>
                </a:solidFill>
              </a:rPr>
              <a:t>, </a:t>
            </a:r>
            <a:r>
              <a:rPr lang="en-US" sz="2000" dirty="0" err="1" smtClean="0">
                <a:solidFill>
                  <a:srgbClr val="FFFF00"/>
                </a:solidFill>
              </a:rPr>
              <a:t>dan</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8. </a:t>
            </a:r>
            <a:r>
              <a:rPr lang="en-US" sz="2000" dirty="0" err="1" smtClean="0">
                <a:solidFill>
                  <a:srgbClr val="FFFF00"/>
                </a:solidFill>
              </a:rPr>
              <a:t>keringat</a:t>
            </a:r>
            <a:r>
              <a:rPr lang="en-US" sz="2000" dirty="0" smtClean="0">
                <a:solidFill>
                  <a:srgbClr val="FFFF00"/>
                </a:solidFill>
              </a:rPr>
              <a:t> </a:t>
            </a:r>
            <a:r>
              <a:rPr lang="en-US" sz="2000" dirty="0" err="1" smtClean="0">
                <a:solidFill>
                  <a:srgbClr val="FFFF00"/>
                </a:solidFill>
              </a:rPr>
              <a:t>dingin</a:t>
            </a:r>
            <a:r>
              <a:rPr lang="en-US" sz="2000" dirty="0" smtClean="0">
                <a:solidFill>
                  <a:srgbClr val="FFFF00"/>
                </a:solidFill>
              </a:rPr>
              <a:t> </a:t>
            </a:r>
            <a:r>
              <a:rPr lang="en-US" sz="2000" dirty="0" err="1" smtClean="0">
                <a:solidFill>
                  <a:srgbClr val="FFFF00"/>
                </a:solidFill>
              </a:rPr>
              <a:t>bercucuran</a:t>
            </a:r>
            <a:r>
              <a:rPr lang="en-US" sz="2000" dirty="0" smtClean="0">
                <a:solidFill>
                  <a:srgbClr val="FFFF00"/>
                </a:solidFill>
              </a:rPr>
              <a:t>.</a:t>
            </a:r>
            <a:r>
              <a:rPr lang="id-ID" dirty="0" smtClean="0">
                <a:solidFill>
                  <a:srgbClr val="FFFF00"/>
                </a:solidFill>
              </a:rPr>
              <a:t/>
            </a:r>
            <a:br>
              <a:rPr lang="id-ID" dirty="0" smtClean="0">
                <a:solidFill>
                  <a:srgbClr val="FFFF00"/>
                </a:solidFill>
              </a:rPr>
            </a:br>
            <a:endParaRPr lang="id-ID" dirty="0">
              <a:solidFill>
                <a:srgbClr val="FFFF00"/>
              </a:solidFill>
            </a:endParaRPr>
          </a:p>
        </p:txBody>
      </p:sp>
      <p:pic>
        <p:nvPicPr>
          <p:cNvPr id="3" name="Content Placeholder 2" descr="D:\PublicSpeaking\images1.jpg"/>
          <p:cNvPicPr>
            <a:picLocks noGrp="1" noChangeAspect="1" noChangeArrowheads="1"/>
          </p:cNvPicPr>
          <p:nvPr>
            <p:ph idx="1"/>
          </p:nvPr>
        </p:nvPicPr>
        <p:blipFill>
          <a:blip r:embed="rId3" cstate="print"/>
          <a:srcRect/>
          <a:stretch>
            <a:fillRect/>
          </a:stretch>
        </p:blipFill>
        <p:spPr bwMode="auto">
          <a:xfrm>
            <a:off x="6466224" y="3643314"/>
            <a:ext cx="1863404" cy="300039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title"/>
          </p:nvPr>
        </p:nvSpPr>
        <p:spPr>
          <a:xfrm>
            <a:off x="457200" y="274638"/>
            <a:ext cx="8229600" cy="6154758"/>
          </a:xfrm>
        </p:spPr>
        <p:txBody>
          <a:bodyPr>
            <a:normAutofit/>
          </a:bodyPr>
          <a:lstStyle/>
          <a:p>
            <a:pPr marL="342900" lvl="0" indent="-342900"/>
            <a:r>
              <a:rPr lang="id-ID" sz="1800" b="1" dirty="0" smtClean="0">
                <a:solidFill>
                  <a:srgbClr val="FF0000"/>
                </a:solidFill>
              </a:rPr>
              <a:t>  </a:t>
            </a:r>
            <a:r>
              <a:rPr lang="id-ID" sz="1800" b="1" dirty="0" smtClean="0">
                <a:solidFill>
                  <a:srgbClr val="FFFF00"/>
                </a:solidFill>
              </a:rPr>
              <a:t> </a:t>
            </a:r>
            <a:r>
              <a:rPr lang="en-US" sz="1800" b="1" dirty="0" err="1" smtClean="0">
                <a:solidFill>
                  <a:srgbClr val="FFFF00"/>
                </a:solidFill>
              </a:rPr>
              <a:t>Membangkitkan</a:t>
            </a:r>
            <a:r>
              <a:rPr lang="en-US" sz="1800" b="1" dirty="0" smtClean="0">
                <a:solidFill>
                  <a:srgbClr val="FFFF00"/>
                </a:solidFill>
              </a:rPr>
              <a:t> </a:t>
            </a:r>
            <a:r>
              <a:rPr lang="en-US" sz="1800" b="1" dirty="0" err="1">
                <a:solidFill>
                  <a:srgbClr val="FFFF00"/>
                </a:solidFill>
              </a:rPr>
              <a:t>Keberanian</a:t>
            </a:r>
            <a:r>
              <a:rPr lang="en-US" sz="1800" b="1" dirty="0">
                <a:solidFill>
                  <a:srgbClr val="FFFF00"/>
                </a:solidFill>
              </a:rPr>
              <a:t> </a:t>
            </a:r>
            <a:r>
              <a:rPr lang="en-US" sz="1800" b="1" dirty="0" err="1" smtClean="0">
                <a:solidFill>
                  <a:srgbClr val="FFFF00"/>
                </a:solidFill>
              </a:rPr>
              <a:t>Berpidato</a:t>
            </a:r>
            <a:r>
              <a:rPr lang="id-ID" sz="1800" b="1" dirty="0" smtClean="0">
                <a:solidFill>
                  <a:srgbClr val="FFFF00"/>
                </a:solidFill>
              </a:rPr>
              <a:t/>
            </a:r>
            <a:br>
              <a:rPr lang="id-ID" sz="1800" b="1" dirty="0" smtClean="0">
                <a:solidFill>
                  <a:srgbClr val="FFFF00"/>
                </a:solidFill>
              </a:rPr>
            </a:br>
            <a:r>
              <a:rPr lang="en-US" sz="1800" dirty="0" err="1" smtClean="0">
                <a:solidFill>
                  <a:srgbClr val="FFFF00"/>
                </a:solidFill>
              </a:rPr>
              <a:t>Tahap-tahap</a:t>
            </a:r>
            <a:r>
              <a:rPr lang="en-US" sz="1800" dirty="0" smtClean="0">
                <a:solidFill>
                  <a:srgbClr val="FFFF00"/>
                </a:solidFill>
              </a:rPr>
              <a:t> </a:t>
            </a:r>
            <a:r>
              <a:rPr lang="en-US" sz="1800" dirty="0" err="1">
                <a:solidFill>
                  <a:srgbClr val="FFFF00"/>
                </a:solidFill>
              </a:rPr>
              <a:t>latihan</a:t>
            </a:r>
            <a:r>
              <a:rPr lang="en-US" sz="1800" dirty="0">
                <a:solidFill>
                  <a:srgbClr val="FFFF00"/>
                </a:solidFill>
              </a:rPr>
              <a:t> </a:t>
            </a:r>
            <a:r>
              <a:rPr lang="en-US" sz="1800" dirty="0" err="1">
                <a:solidFill>
                  <a:srgbClr val="FFFF00"/>
                </a:solidFill>
              </a:rPr>
              <a:t>berikut</a:t>
            </a:r>
            <a:r>
              <a:rPr lang="en-US" sz="1800" dirty="0">
                <a:solidFill>
                  <a:srgbClr val="FFFF00"/>
                </a:solidFill>
              </a:rPr>
              <a:t> </a:t>
            </a:r>
            <a:r>
              <a:rPr lang="en-US" sz="1800" dirty="0" err="1">
                <a:solidFill>
                  <a:srgbClr val="FFFF00"/>
                </a:solidFill>
              </a:rPr>
              <a:t>ini</a:t>
            </a:r>
            <a:r>
              <a:rPr lang="en-US" sz="1800" dirty="0">
                <a:solidFill>
                  <a:srgbClr val="FFFF00"/>
                </a:solidFill>
              </a:rPr>
              <a:t> </a:t>
            </a:r>
            <a:r>
              <a:rPr lang="en-US" sz="1800" dirty="0" err="1">
                <a:solidFill>
                  <a:srgbClr val="FFFF00"/>
                </a:solidFill>
              </a:rPr>
              <a:t>dapat</a:t>
            </a:r>
            <a:r>
              <a:rPr lang="en-US" sz="1800" dirty="0">
                <a:solidFill>
                  <a:srgbClr val="FFFF00"/>
                </a:solidFill>
              </a:rPr>
              <a:t> </a:t>
            </a:r>
            <a:r>
              <a:rPr lang="en-US" sz="1800" dirty="0" err="1">
                <a:solidFill>
                  <a:srgbClr val="FFFF00"/>
                </a:solidFill>
              </a:rPr>
              <a:t>dilakukan</a:t>
            </a:r>
            <a:r>
              <a:rPr lang="en-US" sz="1800" dirty="0">
                <a:solidFill>
                  <a:srgbClr val="FFFF00"/>
                </a:solidFill>
              </a:rPr>
              <a:t> </a:t>
            </a:r>
            <a:r>
              <a:rPr lang="en-US" sz="1800" dirty="0" err="1" smtClean="0">
                <a:solidFill>
                  <a:srgbClr val="FFFF00"/>
                </a:solidFill>
              </a:rPr>
              <a:t>untuk</a:t>
            </a:r>
            <a:r>
              <a:rPr lang="en-US" sz="1800" dirty="0" smtClean="0">
                <a:solidFill>
                  <a:srgbClr val="FFFF00"/>
                </a:solidFill>
              </a:rPr>
              <a:t> </a:t>
            </a:r>
            <a:r>
              <a:rPr lang="en-US" sz="1800" dirty="0" err="1">
                <a:solidFill>
                  <a:srgbClr val="FFFF00"/>
                </a:solidFill>
              </a:rPr>
              <a:t>menumbuhkan</a:t>
            </a:r>
            <a:r>
              <a:rPr lang="en-US" sz="1800" dirty="0">
                <a:solidFill>
                  <a:srgbClr val="FFFF00"/>
                </a:solidFill>
              </a:rPr>
              <a:t>, </a:t>
            </a:r>
            <a:r>
              <a:rPr lang="en-US" sz="1800" dirty="0" err="1">
                <a:solidFill>
                  <a:srgbClr val="FFFF00"/>
                </a:solidFill>
              </a:rPr>
              <a:t>memantapkan</a:t>
            </a:r>
            <a:r>
              <a:rPr lang="en-US" sz="1800" dirty="0">
                <a:solidFill>
                  <a:srgbClr val="FFFF00"/>
                </a:solidFill>
              </a:rPr>
              <a:t>, </a:t>
            </a:r>
            <a:r>
              <a:rPr lang="en-US" sz="1800" dirty="0" err="1">
                <a:solidFill>
                  <a:srgbClr val="FFFF00"/>
                </a:solidFill>
              </a:rPr>
              <a:t>dan</a:t>
            </a:r>
            <a:r>
              <a:rPr lang="en-US" sz="1800" dirty="0">
                <a:solidFill>
                  <a:srgbClr val="FFFF00"/>
                </a:solidFill>
              </a:rPr>
              <a:t> </a:t>
            </a:r>
            <a:r>
              <a:rPr lang="en-US" sz="1800" dirty="0" err="1">
                <a:solidFill>
                  <a:srgbClr val="FFFF00"/>
                </a:solidFill>
              </a:rPr>
              <a:t>mengembangkan</a:t>
            </a:r>
            <a:r>
              <a:rPr lang="en-US" sz="1800" dirty="0">
                <a:solidFill>
                  <a:srgbClr val="FFFF00"/>
                </a:solidFill>
              </a:rPr>
              <a:t> </a:t>
            </a:r>
            <a:r>
              <a:rPr lang="en-US" sz="1800" dirty="0" err="1">
                <a:solidFill>
                  <a:srgbClr val="FFFF00"/>
                </a:solidFill>
              </a:rPr>
              <a:t>keberanian</a:t>
            </a:r>
            <a:r>
              <a:rPr lang="en-US" sz="1800" dirty="0">
                <a:solidFill>
                  <a:srgbClr val="FFFF00"/>
                </a:solidFill>
              </a:rPr>
              <a:t> </a:t>
            </a:r>
            <a:r>
              <a:rPr lang="en-US" sz="1800" dirty="0" err="1">
                <a:solidFill>
                  <a:srgbClr val="FFFF00"/>
                </a:solidFill>
              </a:rPr>
              <a:t>berpidato</a:t>
            </a:r>
            <a:r>
              <a:rPr lang="en-US" sz="1800" dirty="0">
                <a:solidFill>
                  <a:srgbClr val="FFFF00"/>
                </a:solidFill>
              </a:rPr>
              <a:t>.</a:t>
            </a:r>
            <a:r>
              <a:rPr lang="id-ID" sz="1800" dirty="0">
                <a:solidFill>
                  <a:srgbClr val="FFFF00"/>
                </a:solidFill>
              </a:rPr>
              <a:t/>
            </a:r>
            <a:br>
              <a:rPr lang="id-ID" sz="1800" dirty="0">
                <a:solidFill>
                  <a:srgbClr val="FFFF00"/>
                </a:solidFill>
              </a:rPr>
            </a:br>
            <a:r>
              <a:rPr lang="en-US" sz="1800" dirty="0">
                <a:solidFill>
                  <a:srgbClr val="FFFF00"/>
                </a:solidFill>
              </a:rPr>
              <a:t> </a:t>
            </a:r>
            <a:r>
              <a:rPr lang="id-ID" sz="1800" dirty="0">
                <a:solidFill>
                  <a:srgbClr val="FFFF00"/>
                </a:solidFill>
              </a:rPr>
              <a:t/>
            </a:r>
            <a:br>
              <a:rPr lang="id-ID" sz="1800" dirty="0">
                <a:solidFill>
                  <a:srgbClr val="FFFF00"/>
                </a:solidFill>
              </a:rPr>
            </a:br>
            <a:r>
              <a:rPr lang="id-ID" sz="1800" dirty="0" smtClean="0">
                <a:solidFill>
                  <a:srgbClr val="FFFF00"/>
                </a:solidFill>
              </a:rPr>
              <a:t/>
            </a:r>
            <a:br>
              <a:rPr lang="id-ID" sz="1800" dirty="0" smtClean="0">
                <a:solidFill>
                  <a:srgbClr val="FFFF00"/>
                </a:solidFill>
              </a:rPr>
            </a:br>
            <a:r>
              <a:rPr lang="id-ID" sz="1800" b="1" dirty="0" smtClean="0">
                <a:solidFill>
                  <a:srgbClr val="FFFF00"/>
                </a:solidFill>
              </a:rPr>
              <a:t> Positif thinking</a:t>
            </a:r>
            <a:r>
              <a:rPr lang="id-ID" sz="1800" dirty="0" smtClean="0">
                <a:solidFill>
                  <a:srgbClr val="FFFF00"/>
                </a:solidFill>
              </a:rPr>
              <a:t/>
            </a:r>
            <a:br>
              <a:rPr lang="id-ID" sz="1800" dirty="0" smtClean="0">
                <a:solidFill>
                  <a:srgbClr val="FFFF00"/>
                </a:solidFill>
              </a:rPr>
            </a:br>
            <a:r>
              <a:rPr lang="id-ID" sz="1800" dirty="0" smtClean="0">
                <a:solidFill>
                  <a:srgbClr val="FFFF00"/>
                </a:solidFill>
              </a:rPr>
              <a:t> </a:t>
            </a:r>
            <a:r>
              <a:rPr lang="id-ID" sz="1800" b="1" dirty="0" smtClean="0">
                <a:solidFill>
                  <a:srgbClr val="FFFF00"/>
                </a:solidFill>
              </a:rPr>
              <a:t>Berusaha angkat tangan mengemukakan pertanyaan atau pendapat</a:t>
            </a:r>
            <a:br>
              <a:rPr lang="id-ID" sz="1800" b="1" dirty="0" smtClean="0">
                <a:solidFill>
                  <a:srgbClr val="FFFF00"/>
                </a:solidFill>
              </a:rPr>
            </a:br>
            <a:r>
              <a:rPr lang="id-ID" sz="1800" b="1" dirty="0" smtClean="0">
                <a:solidFill>
                  <a:srgbClr val="FFFF00"/>
                </a:solidFill>
              </a:rPr>
              <a:t> </a:t>
            </a:r>
            <a:r>
              <a:rPr lang="en-US" sz="1800" b="1" dirty="0" err="1" smtClean="0">
                <a:solidFill>
                  <a:srgbClr val="FFFF00"/>
                </a:solidFill>
              </a:rPr>
              <a:t>Memperkenalkan</a:t>
            </a:r>
            <a:r>
              <a:rPr lang="en-US" sz="1800" b="1" dirty="0" smtClean="0">
                <a:solidFill>
                  <a:srgbClr val="FFFF00"/>
                </a:solidFill>
              </a:rPr>
              <a:t> </a:t>
            </a:r>
            <a:r>
              <a:rPr lang="en-US" sz="1800" b="1" dirty="0" err="1" smtClean="0">
                <a:solidFill>
                  <a:srgbClr val="FFFF00"/>
                </a:solidFill>
              </a:rPr>
              <a:t>Diri</a:t>
            </a:r>
            <a:r>
              <a:rPr lang="id-ID" sz="1800" b="1" dirty="0" smtClean="0">
                <a:solidFill>
                  <a:srgbClr val="FFFF00"/>
                </a:solidFill>
              </a:rPr>
              <a:t/>
            </a:r>
            <a:br>
              <a:rPr lang="id-ID" sz="1800" b="1" dirty="0" smtClean="0">
                <a:solidFill>
                  <a:srgbClr val="FFFF00"/>
                </a:solidFill>
              </a:rPr>
            </a:br>
            <a:r>
              <a:rPr lang="en-US" sz="1800" b="1" dirty="0" smtClean="0">
                <a:solidFill>
                  <a:srgbClr val="FFFF00"/>
                </a:solidFill>
              </a:rPr>
              <a:t> </a:t>
            </a:r>
            <a:r>
              <a:rPr lang="en-US" sz="1800" b="1" dirty="0" err="1" smtClean="0">
                <a:solidFill>
                  <a:srgbClr val="FFFF00"/>
                </a:solidFill>
              </a:rPr>
              <a:t>Mendongeng</a:t>
            </a:r>
            <a:r>
              <a:rPr lang="id-ID" sz="1800" b="1" dirty="0" smtClean="0">
                <a:solidFill>
                  <a:srgbClr val="FFFF00"/>
                </a:solidFill>
              </a:rPr>
              <a:t/>
            </a:r>
            <a:br>
              <a:rPr lang="id-ID" sz="1800" b="1" dirty="0" smtClean="0">
                <a:solidFill>
                  <a:srgbClr val="FFFF00"/>
                </a:solidFill>
              </a:rPr>
            </a:br>
            <a:r>
              <a:rPr lang="en-US" sz="1800" b="1" dirty="0" smtClean="0">
                <a:solidFill>
                  <a:srgbClr val="FFFF00"/>
                </a:solidFill>
              </a:rPr>
              <a:t> </a:t>
            </a:r>
            <a:r>
              <a:rPr lang="en-US" sz="1800" b="1" dirty="0" err="1" smtClean="0">
                <a:solidFill>
                  <a:srgbClr val="FFFF00"/>
                </a:solidFill>
              </a:rPr>
              <a:t>Menceritakan</a:t>
            </a:r>
            <a:r>
              <a:rPr lang="en-US" sz="1800" b="1" dirty="0" smtClean="0">
                <a:solidFill>
                  <a:srgbClr val="FFFF00"/>
                </a:solidFill>
              </a:rPr>
              <a:t> </a:t>
            </a:r>
            <a:r>
              <a:rPr lang="en-US" sz="1800" b="1" dirty="0" err="1" smtClean="0">
                <a:solidFill>
                  <a:srgbClr val="FFFF00"/>
                </a:solidFill>
              </a:rPr>
              <a:t>Pengalaman</a:t>
            </a:r>
            <a:r>
              <a:rPr lang="en-US" sz="1800" b="1" dirty="0" smtClean="0">
                <a:solidFill>
                  <a:srgbClr val="FFFF00"/>
                </a:solidFill>
              </a:rPr>
              <a:t> </a:t>
            </a:r>
            <a:r>
              <a:rPr lang="en-US" sz="1800" b="1" dirty="0" err="1" smtClean="0">
                <a:solidFill>
                  <a:srgbClr val="FFFF00"/>
                </a:solidFill>
              </a:rPr>
              <a:t>Menarik</a:t>
            </a:r>
            <a:r>
              <a:rPr lang="id-ID" sz="1800" dirty="0" smtClean="0">
                <a:solidFill>
                  <a:srgbClr val="FFFF00"/>
                </a:solidFill>
              </a:rPr>
              <a:t/>
            </a:r>
            <a:br>
              <a:rPr lang="id-ID" sz="1800" dirty="0" smtClean="0">
                <a:solidFill>
                  <a:srgbClr val="FFFF00"/>
                </a:solidFill>
              </a:rPr>
            </a:br>
            <a:r>
              <a:rPr lang="en-US" sz="1800" b="1" dirty="0" smtClean="0">
                <a:solidFill>
                  <a:srgbClr val="FFFF00"/>
                </a:solidFill>
              </a:rPr>
              <a:t> </a:t>
            </a:r>
            <a:r>
              <a:rPr lang="en-US" sz="1800" b="1" dirty="0" err="1" smtClean="0">
                <a:solidFill>
                  <a:srgbClr val="FFFF00"/>
                </a:solidFill>
              </a:rPr>
              <a:t>Menceritakan</a:t>
            </a:r>
            <a:r>
              <a:rPr lang="en-US" sz="1800" b="1" dirty="0" smtClean="0">
                <a:solidFill>
                  <a:srgbClr val="FFFF00"/>
                </a:solidFill>
              </a:rPr>
              <a:t> </a:t>
            </a:r>
            <a:r>
              <a:rPr lang="en-US" sz="1800" b="1" dirty="0" err="1" smtClean="0">
                <a:solidFill>
                  <a:srgbClr val="FFFF00"/>
                </a:solidFill>
              </a:rPr>
              <a:t>Lagu</a:t>
            </a:r>
            <a:r>
              <a:rPr lang="en-US" sz="1800" b="1" dirty="0" smtClean="0">
                <a:solidFill>
                  <a:srgbClr val="FFFF00"/>
                </a:solidFill>
              </a:rPr>
              <a:t> </a:t>
            </a:r>
            <a:r>
              <a:rPr lang="en-US" sz="1800" b="1" dirty="0" err="1" smtClean="0">
                <a:solidFill>
                  <a:srgbClr val="FFFF00"/>
                </a:solidFill>
              </a:rPr>
              <a:t>Kenangan</a:t>
            </a:r>
            <a:r>
              <a:rPr lang="id-ID" sz="1800" b="1" dirty="0" smtClean="0">
                <a:solidFill>
                  <a:srgbClr val="FFFF00"/>
                </a:solidFill>
              </a:rPr>
              <a:t/>
            </a:r>
            <a:br>
              <a:rPr lang="id-ID" sz="1800" b="1" dirty="0" smtClean="0">
                <a:solidFill>
                  <a:srgbClr val="FFFF00"/>
                </a:solidFill>
              </a:rPr>
            </a:br>
            <a:r>
              <a:rPr lang="en-US" sz="1800" b="1" dirty="0" smtClean="0">
                <a:solidFill>
                  <a:srgbClr val="FFFF00"/>
                </a:solidFill>
              </a:rPr>
              <a:t> </a:t>
            </a:r>
            <a:r>
              <a:rPr lang="en-US" sz="1800" b="1" dirty="0" err="1" smtClean="0">
                <a:solidFill>
                  <a:srgbClr val="FFFF00"/>
                </a:solidFill>
              </a:rPr>
              <a:t>Menirukan</a:t>
            </a:r>
            <a:r>
              <a:rPr lang="en-US" sz="1800" b="1" dirty="0" smtClean="0">
                <a:solidFill>
                  <a:srgbClr val="FFFF00"/>
                </a:solidFill>
              </a:rPr>
              <a:t> </a:t>
            </a:r>
            <a:r>
              <a:rPr lang="en-US" sz="1800" b="1" dirty="0" err="1" smtClean="0">
                <a:solidFill>
                  <a:srgbClr val="FFFF00"/>
                </a:solidFill>
              </a:rPr>
              <a:t>Tokoh</a:t>
            </a:r>
            <a:r>
              <a:rPr lang="en-US" sz="1800" b="1" dirty="0" smtClean="0">
                <a:solidFill>
                  <a:srgbClr val="FFFF00"/>
                </a:solidFill>
              </a:rPr>
              <a:t> </a:t>
            </a:r>
            <a:r>
              <a:rPr lang="en-US" sz="1800" b="1" dirty="0" err="1" smtClean="0">
                <a:solidFill>
                  <a:srgbClr val="FFFF00"/>
                </a:solidFill>
              </a:rPr>
              <a:t>Terkenal</a:t>
            </a:r>
            <a:r>
              <a:rPr lang="id-ID" sz="1800" dirty="0" smtClean="0">
                <a:solidFill>
                  <a:srgbClr val="FFFF00"/>
                </a:solidFill>
              </a:rPr>
              <a:t/>
            </a:r>
            <a:br>
              <a:rPr lang="id-ID" sz="1800" dirty="0" smtClean="0">
                <a:solidFill>
                  <a:srgbClr val="FFFF00"/>
                </a:solidFill>
              </a:rPr>
            </a:br>
            <a:r>
              <a:rPr lang="en-US" sz="1800" b="1" dirty="0" smtClean="0">
                <a:solidFill>
                  <a:srgbClr val="FFFF00"/>
                </a:solidFill>
              </a:rPr>
              <a:t> </a:t>
            </a:r>
            <a:r>
              <a:rPr lang="en-US" sz="1800" b="1" dirty="0" err="1" smtClean="0">
                <a:solidFill>
                  <a:srgbClr val="FFFF00"/>
                </a:solidFill>
              </a:rPr>
              <a:t>Memberi</a:t>
            </a:r>
            <a:r>
              <a:rPr lang="en-US" sz="1800" b="1" dirty="0" smtClean="0">
                <a:solidFill>
                  <a:srgbClr val="FFFF00"/>
                </a:solidFill>
              </a:rPr>
              <a:t> </a:t>
            </a:r>
            <a:r>
              <a:rPr lang="en-US" sz="1800" b="1" dirty="0" err="1" smtClean="0">
                <a:solidFill>
                  <a:srgbClr val="FFFF00"/>
                </a:solidFill>
              </a:rPr>
              <a:t>Komentar</a:t>
            </a:r>
            <a:r>
              <a:rPr lang="id-ID" sz="1800" b="1" dirty="0" smtClean="0">
                <a:solidFill>
                  <a:srgbClr val="FFFF00"/>
                </a:solidFill>
              </a:rPr>
              <a:t/>
            </a:r>
            <a:br>
              <a:rPr lang="id-ID" sz="1800" b="1" dirty="0" smtClean="0">
                <a:solidFill>
                  <a:srgbClr val="FFFF00"/>
                </a:solidFill>
              </a:rPr>
            </a:br>
            <a:r>
              <a:rPr lang="en-US" sz="1800" b="1" dirty="0" smtClean="0">
                <a:solidFill>
                  <a:srgbClr val="FFFF00"/>
                </a:solidFill>
              </a:rPr>
              <a:t> </a:t>
            </a:r>
            <a:r>
              <a:rPr lang="en-US" sz="1800" b="1" dirty="0" err="1" smtClean="0">
                <a:solidFill>
                  <a:srgbClr val="FFFF00"/>
                </a:solidFill>
              </a:rPr>
              <a:t>Menyampaikan</a:t>
            </a:r>
            <a:r>
              <a:rPr lang="en-US" sz="1800" b="1" dirty="0" smtClean="0">
                <a:solidFill>
                  <a:srgbClr val="FFFF00"/>
                </a:solidFill>
              </a:rPr>
              <a:t> </a:t>
            </a:r>
            <a:r>
              <a:rPr lang="en-US" sz="1800" b="1" dirty="0" err="1" smtClean="0">
                <a:solidFill>
                  <a:srgbClr val="FFFF00"/>
                </a:solidFill>
              </a:rPr>
              <a:t>Pendapat</a:t>
            </a:r>
            <a:r>
              <a:rPr lang="id-ID" sz="1800" dirty="0" smtClean="0">
                <a:solidFill>
                  <a:srgbClr val="FFFF00"/>
                </a:solidFill>
              </a:rPr>
              <a:t/>
            </a:r>
            <a:br>
              <a:rPr lang="id-ID" sz="1800" dirty="0" smtClean="0">
                <a:solidFill>
                  <a:srgbClr val="FFFF00"/>
                </a:solidFill>
              </a:rPr>
            </a:br>
            <a:r>
              <a:rPr lang="en-US" sz="1800" b="1" dirty="0" smtClean="0">
                <a:solidFill>
                  <a:srgbClr val="FFFF00"/>
                </a:solidFill>
              </a:rPr>
              <a:t> </a:t>
            </a:r>
            <a:r>
              <a:rPr lang="en-US" sz="1800" b="1" dirty="0" err="1" smtClean="0">
                <a:solidFill>
                  <a:srgbClr val="FFFF00"/>
                </a:solidFill>
              </a:rPr>
              <a:t>Lomba</a:t>
            </a:r>
            <a:r>
              <a:rPr lang="en-US" sz="1800" b="1" dirty="0" smtClean="0">
                <a:solidFill>
                  <a:srgbClr val="FFFF00"/>
                </a:solidFill>
              </a:rPr>
              <a:t> </a:t>
            </a:r>
            <a:r>
              <a:rPr lang="en-US" sz="1800" b="1" dirty="0" err="1" smtClean="0">
                <a:solidFill>
                  <a:srgbClr val="FFFF00"/>
                </a:solidFill>
              </a:rPr>
              <a:t>Pidato</a:t>
            </a:r>
            <a:r>
              <a:rPr lang="en-US" sz="1800" b="1" dirty="0" smtClean="0">
                <a:solidFill>
                  <a:srgbClr val="FFFF00"/>
                </a:solidFill>
              </a:rPr>
              <a:t> </a:t>
            </a:r>
            <a:r>
              <a:rPr lang="id-ID" sz="1800" dirty="0" smtClean="0">
                <a:solidFill>
                  <a:srgbClr val="FFFF00"/>
                </a:solidFill>
              </a:rPr>
              <a:t/>
            </a:r>
            <a:br>
              <a:rPr lang="id-ID" sz="1800" dirty="0" smtClean="0">
                <a:solidFill>
                  <a:srgbClr val="FFFF00"/>
                </a:solidFill>
              </a:rPr>
            </a:br>
            <a:r>
              <a:rPr lang="en-US" sz="1800" b="1" dirty="0" smtClean="0">
                <a:solidFill>
                  <a:srgbClr val="FFFF00"/>
                </a:solidFill>
              </a:rPr>
              <a:t> </a:t>
            </a:r>
            <a:r>
              <a:rPr lang="en-US" sz="1800" b="1" dirty="0" err="1" smtClean="0">
                <a:solidFill>
                  <a:srgbClr val="FFFF00"/>
                </a:solidFill>
              </a:rPr>
              <a:t>Memimpin</a:t>
            </a:r>
            <a:r>
              <a:rPr lang="en-US" sz="1800" b="1" dirty="0" smtClean="0">
                <a:solidFill>
                  <a:srgbClr val="FFFF00"/>
                </a:solidFill>
              </a:rPr>
              <a:t> </a:t>
            </a:r>
            <a:r>
              <a:rPr lang="en-US" sz="1800" b="1" dirty="0" err="1" smtClean="0">
                <a:solidFill>
                  <a:srgbClr val="FFFF00"/>
                </a:solidFill>
              </a:rPr>
              <a:t>Diskusi</a:t>
            </a:r>
            <a:r>
              <a:rPr lang="id-ID" sz="1800" dirty="0" smtClean="0">
                <a:solidFill>
                  <a:srgbClr val="FFFF00"/>
                </a:solidFill>
              </a:rPr>
              <a:t/>
            </a:r>
            <a:br>
              <a:rPr lang="id-ID" sz="1800" dirty="0" smtClean="0">
                <a:solidFill>
                  <a:srgbClr val="FFFF00"/>
                </a:solidFill>
              </a:rPr>
            </a:br>
            <a:r>
              <a:rPr lang="en-US" sz="1800" b="1" dirty="0" smtClean="0">
                <a:solidFill>
                  <a:srgbClr val="FFFF00"/>
                </a:solidFill>
              </a:rPr>
              <a:t> </a:t>
            </a:r>
            <a:r>
              <a:rPr lang="en-US" sz="1800" b="1" dirty="0" err="1" smtClean="0">
                <a:solidFill>
                  <a:srgbClr val="FFFF00"/>
                </a:solidFill>
              </a:rPr>
              <a:t>Pidato</a:t>
            </a:r>
            <a:r>
              <a:rPr lang="en-US" sz="1800" b="1" dirty="0" smtClean="0">
                <a:solidFill>
                  <a:srgbClr val="FFFF00"/>
                </a:solidFill>
              </a:rPr>
              <a:t> </a:t>
            </a:r>
            <a:r>
              <a:rPr lang="en-US" sz="1800" b="1" dirty="0" err="1" smtClean="0">
                <a:solidFill>
                  <a:srgbClr val="FFFF00"/>
                </a:solidFill>
              </a:rPr>
              <a:t>Sederhana</a:t>
            </a:r>
            <a:endParaRPr lang="id-ID" sz="1800" dirty="0">
              <a:solidFill>
                <a:srgbClr val="FFFF00"/>
              </a:solidFill>
            </a:endParaRPr>
          </a:p>
        </p:txBody>
      </p:sp>
      <p:pic>
        <p:nvPicPr>
          <p:cNvPr id="2050" name="Picture 2" descr="D:\PublicSpeaking\images2.jpg"/>
          <p:cNvPicPr>
            <a:picLocks noChangeAspect="1" noChangeArrowheads="1"/>
          </p:cNvPicPr>
          <p:nvPr/>
        </p:nvPicPr>
        <p:blipFill>
          <a:blip r:embed="rId3" cstate="print"/>
          <a:srcRect/>
          <a:stretch>
            <a:fillRect/>
          </a:stretch>
        </p:blipFill>
        <p:spPr bwMode="auto">
          <a:xfrm>
            <a:off x="5643570" y="4572008"/>
            <a:ext cx="2619375" cy="17430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Public Speaking Tips :	</a:t>
            </a:r>
            <a:endParaRPr lang="id-ID" dirty="0"/>
          </a:p>
        </p:txBody>
      </p:sp>
      <p:sp>
        <p:nvSpPr>
          <p:cNvPr id="3" name="Content Placeholder 2"/>
          <p:cNvSpPr>
            <a:spLocks noGrp="1"/>
          </p:cNvSpPr>
          <p:nvPr>
            <p:ph idx="1"/>
          </p:nvPr>
        </p:nvSpPr>
        <p:spPr/>
        <p:txBody>
          <a:bodyPr/>
          <a:lstStyle/>
          <a:p>
            <a:r>
              <a:rPr lang="id-ID" dirty="0" smtClean="0"/>
              <a:t>Public speaking  bukan milik pejabat, politisi, pemimpin, selebriti  tetapi milik kita semua</a:t>
            </a:r>
          </a:p>
          <a:p>
            <a:r>
              <a:rPr lang="id-ID" dirty="0" smtClean="0"/>
              <a:t>Modal dasar PS bukan hanya bisa bicara tapi melakukan tindakan nyata, berlatih dan terjun langsung</a:t>
            </a:r>
          </a:p>
          <a:p>
            <a:r>
              <a:rPr lang="id-ID" dirty="0" smtClean="0"/>
              <a:t>Modal dasar lainnya adalah keberanian</a:t>
            </a:r>
          </a:p>
          <a:p>
            <a:r>
              <a:rPr lang="id-ID" dirty="0" smtClean="0"/>
              <a:t>Teori OK praktek lebih penting</a:t>
            </a:r>
          </a:p>
          <a:p>
            <a:r>
              <a:rPr lang="id-ID" dirty="0" smtClean="0"/>
              <a:t>Harus mengalami langsung jangan diwakilkan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Foto Kegiatan\DOK OH\107IK___\DSC_4629.JPG"/>
          <p:cNvPicPr>
            <a:picLocks noGrp="1" noChangeAspect="1" noChangeArrowheads="1"/>
          </p:cNvPicPr>
          <p:nvPr>
            <p:ph idx="1"/>
          </p:nvPr>
        </p:nvPicPr>
        <p:blipFill>
          <a:blip r:embed="rId2" cstate="print"/>
          <a:srcRect/>
          <a:stretch>
            <a:fillRect/>
          </a:stretch>
        </p:blipFill>
        <p:spPr bwMode="auto">
          <a:xfrm>
            <a:off x="5929322" y="4651848"/>
            <a:ext cx="2714643" cy="1704502"/>
          </a:xfrm>
          <a:prstGeom prst="rect">
            <a:avLst/>
          </a:prstGeom>
          <a:noFill/>
        </p:spPr>
      </p:pic>
      <p:sp>
        <p:nvSpPr>
          <p:cNvPr id="2" name="Title 1"/>
          <p:cNvSpPr>
            <a:spLocks noGrp="1"/>
          </p:cNvSpPr>
          <p:nvPr>
            <p:ph type="title"/>
          </p:nvPr>
        </p:nvSpPr>
        <p:spPr>
          <a:xfrm>
            <a:off x="914400" y="512064"/>
            <a:ext cx="7772400" cy="6131646"/>
          </a:xfrm>
        </p:spPr>
        <p:txBody>
          <a:bodyPr/>
          <a:lstStyle/>
          <a:p>
            <a:pPr>
              <a:buFont typeface="Arial" pitchFamily="34" charset="0"/>
              <a:buChar char="•"/>
            </a:pPr>
            <a:r>
              <a:rPr lang="id-ID" sz="1800" dirty="0" smtClean="0">
                <a:solidFill>
                  <a:srgbClr val="00FF99"/>
                </a:solidFill>
              </a:rPr>
              <a:t>Test Personal Guide</a:t>
            </a:r>
            <a:br>
              <a:rPr lang="id-ID" sz="1800" dirty="0" smtClean="0">
                <a:solidFill>
                  <a:srgbClr val="00FF99"/>
                </a:solidFill>
              </a:rPr>
            </a:br>
            <a:r>
              <a:rPr lang="id-ID" sz="1400" dirty="0" smtClean="0"/>
              <a:t/>
            </a:r>
            <a:br>
              <a:rPr lang="id-ID" sz="1400" dirty="0" smtClean="0"/>
            </a:br>
            <a:r>
              <a:rPr lang="id-ID" sz="1400" dirty="0" smtClean="0"/>
              <a:t>1. Setiap orang memiliki tujuan dalam berbicara sebutkan 5 tujuan utama yang sering anda     </a:t>
            </a:r>
            <a:br>
              <a:rPr lang="id-ID" sz="1400" dirty="0" smtClean="0"/>
            </a:br>
            <a:r>
              <a:rPr lang="id-ID" sz="1400" dirty="0" smtClean="0"/>
              <a:t>   gunakan dilingkungan anda?</a:t>
            </a:r>
            <a:br>
              <a:rPr lang="id-ID" sz="1400" dirty="0" smtClean="0"/>
            </a:br>
            <a:r>
              <a:rPr lang="id-ID" sz="1400" dirty="0" smtClean="0"/>
              <a:t>2. Mengapa tujuan sangat penting dimiliki sebelum berbicara</a:t>
            </a:r>
            <a:br>
              <a:rPr lang="id-ID" sz="1400" dirty="0" smtClean="0"/>
            </a:br>
            <a:r>
              <a:rPr lang="id-ID" sz="1400" dirty="0" smtClean="0"/>
              <a:t>3. Apakah karunia Tuhan yang paling luar biasa dan anda selalu mensyukurinya sampai hari </a:t>
            </a:r>
            <a:br>
              <a:rPr lang="id-ID" sz="1400" dirty="0" smtClean="0"/>
            </a:br>
            <a:r>
              <a:rPr lang="id-ID" sz="1400" dirty="0" smtClean="0"/>
              <a:t>   ini?</a:t>
            </a:r>
            <a:br>
              <a:rPr lang="id-ID" sz="1400" dirty="0" smtClean="0"/>
            </a:br>
            <a:r>
              <a:rPr lang="id-ID" sz="1400" dirty="0" smtClean="0"/>
              <a:t>4. Apakah yang dimaksud dengan TALENTA?</a:t>
            </a:r>
            <a:br>
              <a:rPr lang="id-ID" sz="1400" dirty="0" smtClean="0"/>
            </a:br>
            <a:r>
              <a:rPr lang="id-ID" sz="1400" dirty="0" smtClean="0"/>
              <a:t>5. Apakah definisi PUBLIK?</a:t>
            </a:r>
            <a:br>
              <a:rPr lang="id-ID" sz="1400" dirty="0" smtClean="0"/>
            </a:br>
            <a:r>
              <a:rPr lang="id-ID" sz="1400" dirty="0" smtClean="0"/>
              <a:t>6. Apakah yang dimaksud dengan PERCAYA DIRI ?</a:t>
            </a:r>
            <a:br>
              <a:rPr lang="id-ID" sz="1400" dirty="0" smtClean="0"/>
            </a:br>
            <a:r>
              <a:rPr lang="id-ID" sz="1400" dirty="0" smtClean="0"/>
              <a:t>7. Mengapa komunikasi dibutuhkan dalam kehidupan?</a:t>
            </a:r>
            <a:br>
              <a:rPr lang="id-ID" sz="1400" dirty="0" smtClean="0"/>
            </a:br>
            <a:r>
              <a:rPr lang="id-ID" sz="1400" dirty="0" smtClean="0"/>
              <a:t>8. Apa yang dimaksud dengan PASSION ?</a:t>
            </a:r>
            <a:br>
              <a:rPr lang="id-ID" sz="1400" dirty="0" smtClean="0"/>
            </a:br>
            <a:r>
              <a:rPr lang="id-ID" sz="1400" dirty="0" smtClean="0"/>
              <a:t>9. Terangkan apa pengertian anda tentang ENERGI ?</a:t>
            </a:r>
            <a:br>
              <a:rPr lang="id-ID" sz="1400" dirty="0" smtClean="0"/>
            </a:br>
            <a:r>
              <a:rPr lang="id-ID" sz="1400" dirty="0" smtClean="0"/>
              <a:t>10. Dapatkah anda ceritakan kapan terakhir kali anda pernah BERBAGIRASA dengan TEMAN? </a:t>
            </a:r>
            <a:br>
              <a:rPr lang="id-ID" sz="1400" dirty="0" smtClean="0"/>
            </a:br>
            <a:r>
              <a:rPr lang="id-ID" sz="1400" dirty="0" smtClean="0"/>
              <a:t>    Knp dilakukan?</a:t>
            </a:r>
            <a:br>
              <a:rPr lang="id-ID" sz="1400" dirty="0" smtClean="0"/>
            </a:br>
            <a:r>
              <a:rPr lang="id-ID" sz="1400" dirty="0" smtClean="0"/>
              <a:t>11. Tuliskan cara-cara yang anda ketahui agar sebuah informasi dapat diterima orang lain ?</a:t>
            </a:r>
            <a:br>
              <a:rPr lang="id-ID" sz="1400" dirty="0" smtClean="0"/>
            </a:br>
            <a:r>
              <a:rPr lang="id-ID" sz="1400" dirty="0" smtClean="0"/>
              <a:t>12. Mengapa menyampaikan informasi kepada orang yang hatinya sedang senang, terhibur </a:t>
            </a:r>
            <a:br>
              <a:rPr lang="id-ID" sz="1400" dirty="0" smtClean="0"/>
            </a:br>
            <a:r>
              <a:rPr lang="id-ID" sz="1400" dirty="0" smtClean="0"/>
              <a:t>    lebih dahulu lebih mudah daripada mereka yang sedang marah atau sedih?</a:t>
            </a:r>
            <a:br>
              <a:rPr lang="id-ID" sz="1400" dirty="0" smtClean="0"/>
            </a:br>
            <a:r>
              <a:rPr lang="id-ID" sz="1400" dirty="0" smtClean="0"/>
              <a:t>13. Langkah-langkah apa yang perlu dilakukan agar dapat mempengaruhi orang lain?</a:t>
            </a:r>
            <a:br>
              <a:rPr lang="id-ID" sz="1400" dirty="0" smtClean="0"/>
            </a:br>
            <a:r>
              <a:rPr lang="id-ID" sz="1400" dirty="0" smtClean="0"/>
              <a:t>14. Siapakah tokoh yang menginspirasi anda ? Jelaskan alasannya</a:t>
            </a:r>
            <a:br>
              <a:rPr lang="id-ID" sz="1400" dirty="0" smtClean="0"/>
            </a:br>
            <a:r>
              <a:rPr lang="id-ID" sz="1400" dirty="0" smtClean="0"/>
              <a:t>15. tuliskan 10 alasan kenapa umumnya masyarakat kita </a:t>
            </a:r>
            <a:br>
              <a:rPr lang="id-ID" sz="1400" dirty="0" smtClean="0"/>
            </a:br>
            <a:r>
              <a:rPr lang="id-ID" sz="1400" dirty="0" smtClean="0"/>
              <a:t>    kurang berani menyampaikan gagasan  (bertanya) ?</a:t>
            </a:r>
            <a:br>
              <a:rPr lang="id-ID" sz="1400" dirty="0" smtClean="0"/>
            </a:br>
            <a:endParaRPr lang="id-ID"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745</TotalTime>
  <Words>149</Words>
  <Application>Microsoft Office PowerPoint</Application>
  <PresentationFormat>On-screen Show (4:3)</PresentationFormat>
  <Paragraphs>25</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P u b l i c   Speaking oleh : Drs. Manap solihat, M.Si.  </vt:lpstr>
      <vt:lpstr>Slide 2</vt:lpstr>
      <vt:lpstr>Start with yourself</vt:lpstr>
      <vt:lpstr>PUBLIC SPEAKING / BERPIDATO   Bakat dan keterampilan Berpidato Aneh tapi nyata. Itulah kenyataan yang hampir selalu terjadi. Mengapa orang enggan duduk di depan? Malu, takut, atau segan? Itu baru masalah duduk di depan.  Bagaimana kalau disuruh berpidato di depan? Hampir dapat dipastikan bahwa semuanya menolak. Tentu bermacam-macam alasan mereka: malu, takut, belum siap, besok-besok saja, yang lain saja, atau alasan-alasan lain yang semuanya bernada penolakan. Bahkan ada yang terang-terangan menolak keras, “Tidak mau, lebih baik aku pulang sekarang.” </vt:lpstr>
      <vt:lpstr>Hambatan Dalam Berpidato Orang yang terserang demam panggung terlihat nyata karena secara fisik tanda-tandanya amat jelas, yaitu: 1. kaki gemetar, 2. tangan gemetar, 3. jantung berdetak cepat dan keras, 4. muka menjadi merah, 5. telinga menjadi terasa panas, 6. mulut menjadi kering dan bibir sulit digerakkan, 7. mata tidak berani memandang pendengar, dan 8. keringat dingin bercucuran. </vt:lpstr>
      <vt:lpstr>   Membangkitkan Keberanian Berpidato Tahap-tahap latihan berikut ini dapat dilakukan untuk menumbuhkan, memantapkan, dan mengembangkan keberanian berpidato.     Positif thinking  Berusaha angkat tangan mengemukakan pertanyaan atau pendapat  Memperkenalkan Diri  Mendongeng  Menceritakan Pengalaman Menarik  Menceritakan Lagu Kenangan  Menirukan Tokoh Terkenal  Memberi Komentar  Menyampaikan Pendapat  Lomba Pidato   Memimpin Diskusi  Pidato Sederhana</vt:lpstr>
      <vt:lpstr>Public Speaking Tips : </vt:lpstr>
      <vt:lpstr>Test Personal Guide  1. Setiap orang memiliki tujuan dalam berbicara sebutkan 5 tujuan utama yang sering anda         gunakan dilingkungan anda? 2. Mengapa tujuan sangat penting dimiliki sebelum berbicara 3. Apakah karunia Tuhan yang paling luar biasa dan anda selalu mensyukurinya sampai hari     ini? 4. Apakah yang dimaksud dengan TALENTA? 5. Apakah definisi PUBLIK? 6. Apakah yang dimaksud dengan PERCAYA DIRI ? 7. Mengapa komunikasi dibutuhkan dalam kehidupan? 8. Apa yang dimaksud dengan PASSION ? 9. Terangkan apa pengertian anda tentang ENERGI ? 10. Dapatkah anda ceritakan kapan terakhir kali anda pernah BERBAGIRASA dengan TEMAN?      Knp dilakukan? 11. Tuliskan cara-cara yang anda ketahui agar sebuah informasi dapat diterima orang lain ? 12. Mengapa menyampaikan informasi kepada orang yang hatinya sedang senang, terhibur      lebih dahulu lebih mudah daripada mereka yang sedang marah atau sedih? 13. Langkah-langkah apa yang perlu dilakukan agar dapat mempengaruhi orang lain? 14. Siapakah tokoh yang menginspirasi anda ? Jelaskan alasannya 15. tuliskan 10 alasan kenapa umumnya masyarakat kita      kurang berani menyampaikan gagasan  (bertanya)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 MEMBANGKITKAN KEBERANIAN BERPIDATO   Bakat dan keterampilan Berpidato Aneh tapi nyata. Itulah kenyataan yang hampir selalu terjadi. Mengapa orang enggan duduk di depan? Malu, takut, atau segan? Itu baru masalah duduk di depan. Bagaimana kalau disuruh berpidato di depan? Hampir dapat dipastikan bahwa semuanya menolak. Tentu bermacam-macam alasan mereka: malu, takut, belum siap, besok-besok saja, yang lain saja, atau alasan-alasan lain yang semuanya bernada penolakan. Bahkan ada yang terang-terangan menolak keras, “Tidak mau, lebih baik aku pulang sekarang.” </dc:title>
  <dc:creator>compaq</dc:creator>
  <cp:lastModifiedBy>Manap</cp:lastModifiedBy>
  <cp:revision>22</cp:revision>
  <dcterms:created xsi:type="dcterms:W3CDTF">2010-01-10T15:24:05Z</dcterms:created>
  <dcterms:modified xsi:type="dcterms:W3CDTF">2015-09-14T02:22:40Z</dcterms:modified>
</cp:coreProperties>
</file>