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8568" custLinFactNeighborX="1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8B567B73-BD72-4A6E-A3E3-FC2D22D28983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5CE43C73-BF78-4932-9EAF-D0443E4696E3}" type="parTrans" cxnId="{9E951CB9-884F-440D-B6AA-99B9E3934B44}">
      <dgm:prSet/>
      <dgm:spPr/>
      <dgm:t>
        <a:bodyPr/>
        <a:lstStyle/>
        <a:p>
          <a:endParaRPr lang="en-US"/>
        </a:p>
      </dgm:t>
    </dgm:pt>
    <dgm:pt modelId="{453E30D3-2239-4730-A5A7-7F51770E84D6}" type="sibTrans" cxnId="{9E951CB9-884F-440D-B6AA-99B9E3934B44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E951CB9-884F-440D-B6AA-99B9E3934B44}" srcId="{9401CD92-31D5-4519-8BFB-E35503A926B7}" destId="{8B567B73-BD72-4A6E-A3E3-FC2D22D28983}" srcOrd="1" destOrd="0" parTransId="{5CE43C73-BF78-4932-9EAF-D0443E4696E3}" sibTransId="{453E30D3-2239-4730-A5A7-7F51770E84D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42EB7C5D-E122-4BF3-AE92-6F237BC92CEE}" type="presOf" srcId="{8B567B73-BD72-4A6E-A3E3-FC2D22D28983}" destId="{9A4C50C3-7F68-4FEF-BEB2-A80E38B2E649}" srcOrd="0" destOrd="1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189384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48783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609" y="1530930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3609" y="1530930"/>
        <a:ext cx="1846045" cy="455400"/>
      </dsp:txXfrm>
    </dsp:sp>
    <dsp:sp modelId="{DDF5E764-A215-46A5-B5E4-1577C2934865}">
      <dsp:nvSpPr>
        <dsp:cNvPr id="0" name=""/>
        <dsp:cNvSpPr/>
      </dsp:nvSpPr>
      <dsp:spPr>
        <a:xfrm>
          <a:off x="1849654" y="1160917"/>
          <a:ext cx="369209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366547" y="1160917"/>
          <a:ext cx="5021243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366547" y="1160917"/>
        <a:ext cx="5021243" cy="1195425"/>
      </dsp:txXfrm>
    </dsp:sp>
    <dsp:sp modelId="{A2D5D430-1E0D-471C-BB0F-6D041B00482A}">
      <dsp:nvSpPr>
        <dsp:cNvPr id="0" name=""/>
        <dsp:cNvSpPr/>
      </dsp:nvSpPr>
      <dsp:spPr>
        <a:xfrm>
          <a:off x="3609" y="2937236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3609" y="2937236"/>
        <a:ext cx="1846045" cy="455400"/>
      </dsp:txXfrm>
    </dsp:sp>
    <dsp:sp modelId="{0C8097C0-41F6-4831-A83C-73ED0DEA9E6A}">
      <dsp:nvSpPr>
        <dsp:cNvPr id="0" name=""/>
        <dsp:cNvSpPr/>
      </dsp:nvSpPr>
      <dsp:spPr>
        <a:xfrm>
          <a:off x="1849654" y="2439142"/>
          <a:ext cx="369209" cy="1451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366547" y="2439142"/>
          <a:ext cx="5021243" cy="145158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366547" y="2439142"/>
        <a:ext cx="5021243" cy="1451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Selasa</a:t>
            </a:r>
            <a:r>
              <a:rPr lang="en-US" dirty="0" smtClean="0"/>
              <a:t>, </a:t>
            </a:r>
            <a:r>
              <a:rPr lang="en-US" dirty="0" smtClean="0"/>
              <a:t>07</a:t>
            </a:r>
            <a:r>
              <a:rPr lang="en-US" dirty="0" smtClean="0"/>
              <a:t>.00 </a:t>
            </a:r>
            <a:r>
              <a:rPr lang="en-US" dirty="0" smtClean="0"/>
              <a:t>– </a:t>
            </a:r>
            <a:r>
              <a:rPr lang="en-US" dirty="0" smtClean="0"/>
              <a:t>08</a:t>
            </a:r>
            <a:r>
              <a:rPr lang="en-US" dirty="0" smtClean="0"/>
              <a:t>.30 </a:t>
            </a:r>
            <a:r>
              <a:rPr lang="en-US" dirty="0" smtClean="0"/>
              <a:t>(2 SKS), </a:t>
            </a:r>
          </a:p>
          <a:p>
            <a:pPr marL="0" indent="0">
              <a:buNone/>
            </a:pPr>
            <a:r>
              <a:rPr lang="en-US" dirty="0" smtClean="0"/>
              <a:t>    R. 2305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3163"/>
            <a:ext cx="8916561" cy="5247836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anting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4753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01878035"/>
              </p:ext>
            </p:extLst>
          </p:nvPr>
        </p:nvGraphicFramePr>
        <p:xfrm>
          <a:off x="323528" y="1689720"/>
          <a:ext cx="7391400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469</TotalTime>
  <Words>428</Words>
  <Application>Microsoft Office PowerPoint</Application>
  <PresentationFormat>On-screen Show (4:3)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cdb2004223l</vt:lpstr>
      <vt:lpstr>PANCASILA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29</cp:revision>
  <dcterms:created xsi:type="dcterms:W3CDTF">2012-02-28T03:21:09Z</dcterms:created>
  <dcterms:modified xsi:type="dcterms:W3CDTF">2015-09-06T16:27:09Z</dcterms:modified>
</cp:coreProperties>
</file>