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5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55F6996A-BD0E-4738-8C99-BE4B136E90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C92FF484-8B50-41A6-A544-2B828DF9EBE4}" type="parTrans" cxnId="{CE1DB16B-EAE3-4299-A705-F3D5098A99A9}">
      <dgm:prSet/>
      <dgm:spPr/>
      <dgm:t>
        <a:bodyPr/>
        <a:lstStyle/>
        <a:p>
          <a:endParaRPr lang="en-US"/>
        </a:p>
      </dgm:t>
    </dgm:pt>
    <dgm:pt modelId="{A5ECDE24-5184-4C5B-A4A9-C6C3FE768460}" type="sibTrans" cxnId="{CE1DB16B-EAE3-4299-A705-F3D5098A99A9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EBD5F6D1-3936-4855-A426-99E67EEC2970}" type="presOf" srcId="{55F6996A-BD0E-4738-8C99-BE4B136E900B}" destId="{9A4C50C3-7F68-4FEF-BEB2-A80E38B2E649}" srcOrd="0" destOrd="1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CE1DB16B-EAE3-4299-A705-F3D5098A99A9}" srcId="{9401CD92-31D5-4519-8BFB-E35503A926B7}" destId="{55F6996A-BD0E-4738-8C99-BE4B136E900B}" srcOrd="1" destOrd="0" parTransId="{C92FF484-8B50-41A6-A544-2B828DF9EBE4}" sibTransId="{A5ECDE24-5184-4C5B-A4A9-C6C3FE768460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4055" y="376706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4055" y="376706"/>
        <a:ext cx="2074422" cy="455400"/>
      </dsp:txXfrm>
    </dsp:sp>
    <dsp:sp modelId="{DDF5E764-A215-46A5-B5E4-1577C2934865}">
      <dsp:nvSpPr>
        <dsp:cNvPr id="0" name=""/>
        <dsp:cNvSpPr/>
      </dsp:nvSpPr>
      <dsp:spPr>
        <a:xfrm>
          <a:off x="2078477" y="6693"/>
          <a:ext cx="414884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659316" y="6693"/>
          <a:ext cx="5642428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659316" y="6693"/>
        <a:ext cx="5642428" cy="1195425"/>
      </dsp:txXfrm>
    </dsp:sp>
    <dsp:sp modelId="{A2D5D430-1E0D-471C-BB0F-6D041B00482A}">
      <dsp:nvSpPr>
        <dsp:cNvPr id="0" name=""/>
        <dsp:cNvSpPr/>
      </dsp:nvSpPr>
      <dsp:spPr>
        <a:xfrm>
          <a:off x="4055" y="1783012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4055" y="1783012"/>
        <a:ext cx="2074422" cy="455400"/>
      </dsp:txXfrm>
    </dsp:sp>
    <dsp:sp modelId="{0C8097C0-41F6-4831-A83C-73ED0DEA9E6A}">
      <dsp:nvSpPr>
        <dsp:cNvPr id="0" name=""/>
        <dsp:cNvSpPr/>
      </dsp:nvSpPr>
      <dsp:spPr>
        <a:xfrm>
          <a:off x="2078477" y="1284918"/>
          <a:ext cx="414884" cy="1451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659316" y="1284918"/>
          <a:ext cx="5642428" cy="145158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659316" y="1284918"/>
        <a:ext cx="5642428" cy="145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ETIKA PEMERINTAHAN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algn="just"/>
            <a:r>
              <a:rPr lang="en-US" sz="2400" dirty="0" err="1"/>
              <a:t>Syafiie</a:t>
            </a:r>
            <a:r>
              <a:rPr lang="en-US" sz="2400" dirty="0"/>
              <a:t>, </a:t>
            </a:r>
            <a:r>
              <a:rPr lang="en-US" sz="2400" dirty="0" err="1"/>
              <a:t>Inu</a:t>
            </a:r>
            <a:r>
              <a:rPr lang="en-US" sz="2400" dirty="0"/>
              <a:t> </a:t>
            </a:r>
            <a:r>
              <a:rPr lang="en-US" sz="2400" dirty="0" err="1"/>
              <a:t>Kencana</a:t>
            </a:r>
            <a:r>
              <a:rPr lang="en-US" sz="2400" dirty="0"/>
              <a:t>. 2003. </a:t>
            </a:r>
            <a:r>
              <a:rPr lang="en-US" sz="2400" i="1" dirty="0" err="1"/>
              <a:t>Ekologi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Jakarta:Perca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smtClean="0"/>
              <a:t>_______. </a:t>
            </a:r>
            <a:r>
              <a:rPr lang="en-US" sz="2400" dirty="0"/>
              <a:t>2007. </a:t>
            </a:r>
            <a:r>
              <a:rPr lang="en-US" sz="2400" i="1" dirty="0" err="1"/>
              <a:t>Pengantar</a:t>
            </a:r>
            <a:r>
              <a:rPr lang="en-US" sz="2400" i="1" dirty="0"/>
              <a:t> </a:t>
            </a:r>
            <a:r>
              <a:rPr lang="en-US" sz="2400" i="1" dirty="0" err="1"/>
              <a:t>Ilmu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Bandung:Refika</a:t>
            </a:r>
            <a:r>
              <a:rPr lang="en-US" sz="2400" dirty="0"/>
              <a:t> </a:t>
            </a:r>
            <a:r>
              <a:rPr lang="en-US" sz="2400" dirty="0" err="1"/>
              <a:t>Aditama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_______. 2011.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Jakarta:Rineka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Tjokroamidjojo</a:t>
            </a:r>
            <a:r>
              <a:rPr lang="en-US" sz="2400" dirty="0"/>
              <a:t>, </a:t>
            </a:r>
            <a:r>
              <a:rPr lang="en-US" sz="2400" dirty="0" err="1"/>
              <a:t>Bintoro</a:t>
            </a:r>
            <a:r>
              <a:rPr lang="en-US" sz="2400" dirty="0"/>
              <a:t>. 2002.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. </a:t>
            </a:r>
            <a:r>
              <a:rPr lang="en-US" sz="2400" dirty="0" err="1"/>
              <a:t>Jakarta:Lembaga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id-ID" sz="2400" dirty="0" smtClean="0"/>
              <a:t>Widjaja</a:t>
            </a:r>
            <a:r>
              <a:rPr lang="en-US" sz="2400" dirty="0"/>
              <a:t>. 1997.</a:t>
            </a:r>
            <a:r>
              <a:rPr lang="id-ID" sz="2400" i="1" dirty="0"/>
              <a:t> Etika Pemerintaha</a:t>
            </a:r>
            <a:r>
              <a:rPr lang="en-US" sz="2400" i="1" dirty="0"/>
              <a:t>n</a:t>
            </a:r>
            <a:r>
              <a:rPr lang="id-ID" sz="2400" dirty="0"/>
              <a:t>.</a:t>
            </a:r>
            <a:r>
              <a:rPr lang="id-ID" sz="2400" i="1" dirty="0"/>
              <a:t> </a:t>
            </a:r>
            <a:r>
              <a:rPr lang="id-ID" sz="2400" dirty="0"/>
              <a:t>Edisi kedua, Jakarta</a:t>
            </a:r>
            <a:r>
              <a:rPr lang="en-US" sz="2400" dirty="0"/>
              <a:t>:</a:t>
            </a:r>
            <a:r>
              <a:rPr lang="id-ID" sz="2400" dirty="0"/>
              <a:t>Bumi Aksara.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7678679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dirty="0" smtClean="0"/>
              <a:t>, 07.00 – 08.30 (2 SKS),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</a:t>
            </a:r>
            <a:r>
              <a:rPr lang="en-US" sz="2500" dirty="0" err="1" smtClean="0"/>
              <a:t>yg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  <a:r>
              <a:rPr lang="en-US" sz="2500" dirty="0" err="1" smtClean="0"/>
              <a:t>selama</a:t>
            </a:r>
            <a:r>
              <a:rPr lang="en-US" sz="2500" dirty="0" smtClean="0"/>
              <a:t> </a:t>
            </a:r>
            <a:r>
              <a:rPr lang="en-US" sz="2500" dirty="0" err="1" smtClean="0"/>
              <a:t>perkuliahan</a:t>
            </a:r>
            <a:r>
              <a:rPr lang="en-US" sz="2500" dirty="0" smtClean="0"/>
              <a:t> </a:t>
            </a:r>
            <a:r>
              <a:rPr lang="en-US" sz="2500" dirty="0" err="1" smtClean="0"/>
              <a:t>berjalan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/>
          </a:p>
          <a:p>
            <a:r>
              <a:rPr lang="en-US" sz="2500" i="1" dirty="0" smtClean="0"/>
              <a:t>Keep silent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</a:t>
            </a:r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 smtClean="0"/>
              <a:t>kuliah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Mata </a:t>
            </a:r>
            <a:r>
              <a:rPr lang="en-US" sz="2200" dirty="0" err="1"/>
              <a:t>Kuliah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menyajikan</a:t>
            </a:r>
            <a:r>
              <a:rPr lang="en-US" sz="2200" dirty="0"/>
              <a:t> </a:t>
            </a:r>
            <a:r>
              <a:rPr lang="en-US" sz="2200" dirty="0" err="1"/>
              <a:t>materi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pengantar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pengertian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,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yang </a:t>
            </a:r>
            <a:r>
              <a:rPr lang="en-US" sz="2200" dirty="0" err="1"/>
              <a:t>baik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filsafat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filsafat</a:t>
            </a:r>
            <a:r>
              <a:rPr lang="en-US" sz="2200" dirty="0"/>
              <a:t> Barat,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Asta</a:t>
            </a:r>
            <a:r>
              <a:rPr lang="en-US" sz="2200" dirty="0"/>
              <a:t> </a:t>
            </a:r>
            <a:r>
              <a:rPr lang="en-US" sz="2200" dirty="0" err="1"/>
              <a:t>Brata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Amanat</a:t>
            </a:r>
            <a:r>
              <a:rPr lang="en-US" sz="2200" dirty="0"/>
              <a:t> Rama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Naskah</a:t>
            </a:r>
            <a:r>
              <a:rPr lang="en-US" sz="2200" dirty="0"/>
              <a:t> </a:t>
            </a:r>
            <a:r>
              <a:rPr lang="en-US" sz="2200" dirty="0" err="1"/>
              <a:t>Galunggung</a:t>
            </a:r>
            <a:r>
              <a:rPr lang="en-US" sz="2200" dirty="0"/>
              <a:t>,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kebudayaan</a:t>
            </a:r>
            <a:r>
              <a:rPr lang="en-US" sz="2200" dirty="0"/>
              <a:t> </a:t>
            </a:r>
            <a:r>
              <a:rPr lang="en-US" sz="2200" dirty="0" err="1"/>
              <a:t>Bugis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Minangkabau</a:t>
            </a:r>
            <a:r>
              <a:rPr lang="en-US" sz="2200" dirty="0"/>
              <a:t>, </a:t>
            </a:r>
            <a:r>
              <a:rPr lang="en-US" sz="2200" dirty="0" err="1"/>
              <a:t>norma-norma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, </a:t>
            </a:r>
            <a:r>
              <a:rPr lang="en-US" sz="2200" dirty="0" err="1"/>
              <a:t>perbuatan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, </a:t>
            </a:r>
            <a:r>
              <a:rPr lang="en-US" sz="2200" dirty="0" err="1"/>
              <a:t>perbuatan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patut</a:t>
            </a:r>
            <a:r>
              <a:rPr lang="en-US" sz="2200" dirty="0"/>
              <a:t>, </a:t>
            </a:r>
            <a:r>
              <a:rPr lang="en-US" sz="2200" dirty="0" err="1"/>
              <a:t>dasar-dasar</a:t>
            </a:r>
            <a:r>
              <a:rPr lang="en-US" sz="2200" dirty="0"/>
              <a:t> </a:t>
            </a:r>
            <a:r>
              <a:rPr lang="en-US" sz="2200" dirty="0" err="1"/>
              <a:t>kepatuhan</a:t>
            </a:r>
            <a:r>
              <a:rPr lang="en-US" sz="2200" dirty="0"/>
              <a:t>, </a:t>
            </a:r>
            <a:r>
              <a:rPr lang="en-US" sz="2200" dirty="0" err="1"/>
              <a:t>asas-asas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yang </a:t>
            </a:r>
            <a:r>
              <a:rPr lang="en-US" sz="2200" dirty="0" err="1"/>
              <a:t>patut</a:t>
            </a:r>
            <a:r>
              <a:rPr lang="en-US" sz="2200" dirty="0"/>
              <a:t>, </a:t>
            </a:r>
            <a:r>
              <a:rPr lang="en-US" sz="2200" dirty="0" err="1"/>
              <a:t>dilema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motivasi</a:t>
            </a:r>
            <a:r>
              <a:rPr lang="en-US" sz="2200" dirty="0"/>
              <a:t> </a:t>
            </a:r>
            <a:r>
              <a:rPr lang="en-US" sz="2200" dirty="0" err="1"/>
              <a:t>pelanggaran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, </a:t>
            </a:r>
            <a:r>
              <a:rPr lang="en-US" sz="2200" dirty="0" err="1"/>
              <a:t>kode</a:t>
            </a:r>
            <a:r>
              <a:rPr lang="en-US" sz="2200" dirty="0"/>
              <a:t> </a:t>
            </a:r>
            <a:r>
              <a:rPr lang="en-US" sz="2200" dirty="0" err="1"/>
              <a:t>etik</a:t>
            </a:r>
            <a:r>
              <a:rPr lang="en-US" sz="2200" dirty="0"/>
              <a:t> </a:t>
            </a:r>
            <a:r>
              <a:rPr lang="en-US" sz="2200" dirty="0" err="1"/>
              <a:t>pejabat</a:t>
            </a:r>
            <a:r>
              <a:rPr lang="en-US" sz="2200" dirty="0"/>
              <a:t> </a:t>
            </a:r>
            <a:r>
              <a:rPr lang="en-US" sz="2200" dirty="0" err="1"/>
              <a:t>publik</a:t>
            </a:r>
            <a:r>
              <a:rPr lang="en-US" sz="2200" dirty="0"/>
              <a:t>, </a:t>
            </a:r>
            <a:r>
              <a:rPr lang="en-US" sz="2200" dirty="0" err="1"/>
              <a:t>penegakan</a:t>
            </a:r>
            <a:r>
              <a:rPr lang="en-US" sz="2200" dirty="0"/>
              <a:t> </a:t>
            </a:r>
            <a:r>
              <a:rPr lang="en-US" sz="2200" dirty="0" err="1"/>
              <a:t>kode</a:t>
            </a:r>
            <a:r>
              <a:rPr lang="en-US" sz="2200" dirty="0"/>
              <a:t> </a:t>
            </a:r>
            <a:r>
              <a:rPr lang="en-US" sz="2200" dirty="0" err="1"/>
              <a:t>etik</a:t>
            </a:r>
            <a:r>
              <a:rPr lang="en-US" sz="2200" dirty="0"/>
              <a:t>,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dilihat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transparansi</a:t>
            </a:r>
            <a:r>
              <a:rPr lang="en-US" sz="2200" dirty="0"/>
              <a:t>,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kekayaan</a:t>
            </a:r>
            <a:r>
              <a:rPr lang="en-US" sz="2200" dirty="0"/>
              <a:t>, </a:t>
            </a:r>
            <a:r>
              <a:rPr lang="en-US" sz="2200" dirty="0" err="1"/>
              <a:t>pengawasan</a:t>
            </a:r>
            <a:r>
              <a:rPr lang="en-US" sz="2200" dirty="0"/>
              <a:t>, </a:t>
            </a:r>
            <a:r>
              <a:rPr lang="en-US" sz="2200" dirty="0" err="1"/>
              <a:t>peniup</a:t>
            </a:r>
            <a:r>
              <a:rPr lang="en-US" sz="2200" dirty="0"/>
              <a:t> </a:t>
            </a:r>
            <a:r>
              <a:rPr lang="en-US" sz="2200" dirty="0" err="1"/>
              <a:t>peluit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pemberlakuan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57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0678078"/>
              </p:ext>
            </p:extLst>
          </p:nvPr>
        </p:nvGraphicFramePr>
        <p:xfrm>
          <a:off x="-457200" y="28194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1881188" cy="29444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7519">
            <a:off x="5798734" y="2251454"/>
            <a:ext cx="2133600" cy="301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7342">
            <a:off x="1652199" y="2730762"/>
            <a:ext cx="1905000" cy="2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724400"/>
          </a:xfrm>
        </p:spPr>
        <p:txBody>
          <a:bodyPr/>
          <a:lstStyle/>
          <a:p>
            <a:r>
              <a:rPr lang="id-ID" sz="2400" dirty="0"/>
              <a:t>Dwiyanto, Agus. </a:t>
            </a:r>
            <a:r>
              <a:rPr lang="en-US" sz="2400" dirty="0"/>
              <a:t>2000. </a:t>
            </a:r>
            <a:r>
              <a:rPr lang="id-ID" sz="2400" i="1" dirty="0"/>
              <a:t>Pemerintah Yang Baik, Tanggap, Efisien, dan Akuntabel, Kontrol atau Etika, Seminar Forum Kebijakan Publik</a:t>
            </a:r>
            <a:r>
              <a:rPr lang="id-ID" sz="2400" dirty="0"/>
              <a:t>. Yogyakarta</a:t>
            </a:r>
            <a:r>
              <a:rPr lang="en-US" sz="2400" dirty="0"/>
              <a:t>:</a:t>
            </a:r>
            <a:r>
              <a:rPr lang="id-ID" sz="2400" dirty="0"/>
              <a:t>Pasca Sarjana</a:t>
            </a:r>
            <a:r>
              <a:rPr lang="en-US" sz="2400" dirty="0"/>
              <a:t> </a:t>
            </a:r>
            <a:r>
              <a:rPr lang="id-ID" sz="2400" dirty="0"/>
              <a:t>UGM.</a:t>
            </a:r>
            <a:endParaRPr lang="en-US" sz="2400" dirty="0"/>
          </a:p>
          <a:p>
            <a:r>
              <a:rPr lang="id-ID" sz="2400" dirty="0"/>
              <a:t>Haryanto</a:t>
            </a:r>
            <a:r>
              <a:rPr lang="en-US" sz="2400" dirty="0"/>
              <a:t>. 2002. </a:t>
            </a:r>
            <a:r>
              <a:rPr lang="id-ID" sz="2400" i="1" dirty="0"/>
              <a:t>Makalah Etika Pemerintahan</a:t>
            </a:r>
            <a:r>
              <a:rPr lang="en-US" sz="2400" i="1" dirty="0"/>
              <a:t>. </a:t>
            </a:r>
            <a:r>
              <a:rPr lang="id-ID" sz="2400" dirty="0"/>
              <a:t>Yogyakarta</a:t>
            </a:r>
            <a:r>
              <a:rPr lang="en-US" sz="2400" dirty="0"/>
              <a:t>:</a:t>
            </a:r>
            <a:r>
              <a:rPr lang="id-ID" sz="2400" dirty="0"/>
              <a:t>Jurusan Ilmu Pemerintahan FISIPOL UGM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Haryono</a:t>
            </a:r>
            <a:r>
              <a:rPr lang="en-US" sz="2400" dirty="0" smtClean="0"/>
              <a:t>, </a:t>
            </a:r>
            <a:r>
              <a:rPr lang="en-US" sz="2400" dirty="0" err="1" smtClean="0"/>
              <a:t>dkk</a:t>
            </a:r>
            <a:r>
              <a:rPr lang="en-US" sz="2400" dirty="0" smtClean="0"/>
              <a:t>. 2013.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Moralitas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. </a:t>
            </a:r>
            <a:r>
              <a:rPr lang="en-US" sz="2400" dirty="0" err="1" smtClean="0"/>
              <a:t>Malang:Jurnal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Ismail.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Birokrasi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Manajemen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Sumberdaya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Manusia</a:t>
            </a:r>
            <a:r>
              <a:rPr lang="en-US" sz="2400" i="1" dirty="0" smtClean="0"/>
              <a:t>. </a:t>
            </a:r>
            <a:r>
              <a:rPr lang="en-US" sz="2400" dirty="0" err="1" smtClean="0"/>
              <a:t>Malang:Averroes</a:t>
            </a:r>
            <a:r>
              <a:rPr lang="en-US" sz="2400" dirty="0" smtClean="0"/>
              <a:t> Press.</a:t>
            </a:r>
          </a:p>
          <a:p>
            <a:r>
              <a:rPr lang="en-US" sz="2400" dirty="0" err="1" smtClean="0"/>
              <a:t>Ihsan</a:t>
            </a:r>
            <a:r>
              <a:rPr lang="en-US" sz="2400" dirty="0" smtClean="0"/>
              <a:t>, </a:t>
            </a:r>
            <a:r>
              <a:rPr lang="en-US" sz="2400" dirty="0" err="1" smtClean="0"/>
              <a:t>Bakir</a:t>
            </a:r>
            <a:r>
              <a:rPr lang="en-US" sz="2400" dirty="0" smtClean="0"/>
              <a:t>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Logika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Wacana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Kritis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Kekuasaan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Demokrasi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Bandung:Remaja</a:t>
            </a:r>
            <a:r>
              <a:rPr lang="en-US" sz="2400" dirty="0" smtClean="0"/>
              <a:t> </a:t>
            </a:r>
            <a:r>
              <a:rPr lang="en-US" sz="2400" dirty="0" err="1" smtClean="0"/>
              <a:t>Rosdakarya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Khaeron</a:t>
            </a:r>
            <a:r>
              <a:rPr lang="en-US" sz="2400" dirty="0" smtClean="0"/>
              <a:t>, Herman. 2013.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Paradigma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Bersih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Cerdas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Santun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Berbasis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Nilai</a:t>
            </a:r>
            <a:r>
              <a:rPr lang="en-US" sz="2400" i="1" dirty="0" smtClean="0"/>
              <a:t> Islam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Bandung:Nuansa</a:t>
            </a:r>
            <a:r>
              <a:rPr lang="en-US" sz="2400" dirty="0" smtClean="0"/>
              <a:t> </a:t>
            </a:r>
            <a:r>
              <a:rPr lang="en-US" sz="2400" dirty="0" err="1" smtClean="0"/>
              <a:t>Cendikia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 2004.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Negara</a:t>
            </a:r>
            <a:r>
              <a:rPr lang="en-US" sz="2400" dirty="0"/>
              <a:t>, </a:t>
            </a:r>
            <a:r>
              <a:rPr lang="en-US" sz="2400" i="1" dirty="0" err="1"/>
              <a:t>Tinjauan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strategi</a:t>
            </a:r>
            <a:r>
              <a:rPr lang="en-US" sz="2400" i="1" dirty="0"/>
              <a:t> </a:t>
            </a:r>
            <a:r>
              <a:rPr lang="en-US" sz="2400" i="1" dirty="0" err="1"/>
              <a:t>pengembangannya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, </a:t>
            </a:r>
            <a:r>
              <a:rPr lang="en-US" sz="2400" dirty="0"/>
              <a:t>Seri </a:t>
            </a:r>
            <a:r>
              <a:rPr lang="en-US" sz="2400" dirty="0" err="1"/>
              <a:t>Wacana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en-US" sz="2400" dirty="0" err="1" smtClean="0"/>
              <a:t>Labolo</a:t>
            </a:r>
            <a:r>
              <a:rPr lang="en-US" sz="2400" dirty="0" smtClean="0"/>
              <a:t>, </a:t>
            </a:r>
            <a:r>
              <a:rPr lang="en-US" sz="2400" dirty="0" err="1" smtClean="0"/>
              <a:t>Muhadam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Memahami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Ilmu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Kajian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Teori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Konsep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Pengembangannya</a:t>
            </a:r>
            <a:r>
              <a:rPr lang="en-US" sz="2400" dirty="0" smtClean="0"/>
              <a:t>. </a:t>
            </a:r>
            <a:r>
              <a:rPr lang="en-US" sz="2400" dirty="0" err="1" smtClean="0"/>
              <a:t>Jakarta:Raja</a:t>
            </a:r>
            <a:r>
              <a:rPr lang="en-US" sz="2400" dirty="0" smtClean="0"/>
              <a:t> </a:t>
            </a:r>
            <a:r>
              <a:rPr lang="en-US" sz="2400" dirty="0" err="1" smtClean="0"/>
              <a:t>Grafindo</a:t>
            </a:r>
            <a:r>
              <a:rPr lang="en-US" sz="2400" dirty="0" smtClean="0"/>
              <a:t> </a:t>
            </a:r>
            <a:r>
              <a:rPr lang="en-US" sz="2400" dirty="0" err="1" smtClean="0"/>
              <a:t>Persada</a:t>
            </a:r>
            <a:r>
              <a:rPr lang="en-US" sz="2400" dirty="0" smtClean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smtClean="0"/>
              <a:t>Paris</a:t>
            </a:r>
            <a:r>
              <a:rPr lang="en-US" sz="2400" dirty="0"/>
              <a:t>, Andi </a:t>
            </a:r>
            <a:r>
              <a:rPr lang="en-US" sz="2400" dirty="0" err="1" smtClean="0"/>
              <a:t>Yuliyani</a:t>
            </a:r>
            <a:r>
              <a:rPr lang="en-US" sz="2400" dirty="0" smtClean="0"/>
              <a:t>. 2007.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Penyelenggara</a:t>
            </a:r>
            <a:r>
              <a:rPr lang="en-US" sz="2400" i="1" dirty="0"/>
              <a:t> </a:t>
            </a:r>
            <a:r>
              <a:rPr lang="en-US" sz="2400" i="1" dirty="0" smtClean="0"/>
              <a:t>Negara. </a:t>
            </a:r>
            <a:r>
              <a:rPr lang="en-US" sz="2400" dirty="0" err="1" smtClean="0"/>
              <a:t>Surabaya:Yudistira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Poedjosubroto</a:t>
            </a:r>
            <a:r>
              <a:rPr lang="en-US" sz="2400" dirty="0"/>
              <a:t>, </a:t>
            </a:r>
            <a:r>
              <a:rPr lang="en-US" sz="2400" dirty="0" err="1"/>
              <a:t>Santoso</a:t>
            </a:r>
            <a:r>
              <a:rPr lang="en-US" sz="2400" dirty="0"/>
              <a:t>. 1992. </a:t>
            </a:r>
            <a:r>
              <a:rPr lang="en-US" sz="2400" i="1" dirty="0" err="1"/>
              <a:t>Etika</a:t>
            </a:r>
            <a:r>
              <a:rPr lang="en-US" sz="2400" i="1" dirty="0"/>
              <a:t> di Negara-Negara.</a:t>
            </a:r>
            <a:r>
              <a:rPr lang="en-US" sz="2400" dirty="0"/>
              <a:t> </a:t>
            </a:r>
            <a:r>
              <a:rPr lang="en-US" sz="2400" dirty="0" err="1"/>
              <a:t>Jakarta:Djambatan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Rismawaty</a:t>
            </a:r>
            <a:r>
              <a:rPr lang="en-US" sz="2400" dirty="0" smtClean="0"/>
              <a:t>. 2008. </a:t>
            </a:r>
            <a:r>
              <a:rPr lang="en-US" sz="2400" i="1" dirty="0" err="1" smtClean="0"/>
              <a:t>Kepribadian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</a:t>
            </a:r>
            <a:r>
              <a:rPr lang="en-US" sz="2400" dirty="0" smtClean="0"/>
              <a:t>. </a:t>
            </a:r>
            <a:r>
              <a:rPr lang="en-US" sz="2400" dirty="0" err="1" smtClean="0"/>
              <a:t>Yogyakarta:Graha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Solomon, Robert C. 1987.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Pengantar</a:t>
            </a:r>
            <a:r>
              <a:rPr lang="en-US" sz="2400" dirty="0" smtClean="0"/>
              <a:t>. </a:t>
            </a:r>
            <a:r>
              <a:rPr lang="en-US" sz="2400" dirty="0" err="1" smtClean="0"/>
              <a:t>Jakarta:Erlangga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Sumaryadi</a:t>
            </a:r>
            <a:r>
              <a:rPr lang="en-US" sz="2400" dirty="0" smtClean="0"/>
              <a:t>, I. </a:t>
            </a:r>
            <a:r>
              <a:rPr lang="en-US" sz="2400" dirty="0" err="1" smtClean="0"/>
              <a:t>Nyoman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Sosiologi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Dari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Pelayanan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Pemberdayaan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Interaksi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Sistem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Kepemimpinan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 Indonesia</a:t>
            </a:r>
            <a:r>
              <a:rPr lang="en-US" sz="2400" dirty="0" smtClean="0"/>
              <a:t>. </a:t>
            </a:r>
            <a:r>
              <a:rPr lang="en-US" sz="2400" dirty="0" err="1" smtClean="0"/>
              <a:t>Bogor:Ghalia</a:t>
            </a:r>
            <a:r>
              <a:rPr lang="en-US" sz="2400" dirty="0" smtClean="0"/>
              <a:t> Indonesia.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188</TotalTime>
  <Words>615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cdb2004223l</vt:lpstr>
      <vt:lpstr>ETIKA PEMERINTAHAN (Aturan Perkuliahan)</vt:lpstr>
      <vt:lpstr>WAKTU PERKULIAHAN</vt:lpstr>
      <vt:lpstr>PERFORMANCE MAHASISWA</vt:lpstr>
      <vt:lpstr>DESKRIPSI MATA KULIAH</vt:lpstr>
      <vt:lpstr>KOMPONEN NILAI AKHIR</vt:lpstr>
      <vt:lpstr>PowerPoint Presentation</vt:lpstr>
      <vt:lpstr>REFERENSI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23</cp:revision>
  <dcterms:created xsi:type="dcterms:W3CDTF">2012-02-28T03:21:09Z</dcterms:created>
  <dcterms:modified xsi:type="dcterms:W3CDTF">2015-09-21T22:15:22Z</dcterms:modified>
</cp:coreProperties>
</file>