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dewi.kurniasih@email.unikom.ac.id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dewi.kurniasih@email.unikom.ac.i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51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</a:t>
          </a:r>
          <a:r>
            <a:rPr lang="en-US" dirty="0" smtClean="0">
              <a:hlinkClick xmlns:r="http://schemas.openxmlformats.org/officeDocument/2006/relationships" r:id="rId1"/>
            </a:rPr>
            <a:t>dewi.kurniasih@email.unikom.ac.id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C8DADA06-DC32-438F-AD7C-BA9C9D24F60B}">
      <dgm:prSet phldrT="[Text]"/>
      <dgm:spPr/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Makalah</a:t>
          </a:r>
          <a:r>
            <a:rPr lang="en-US" dirty="0" smtClean="0"/>
            <a:t> </a:t>
          </a:r>
          <a:r>
            <a:rPr lang="en-US" dirty="0" err="1" smtClean="0"/>
            <a:t>Kewarganegaraan</a:t>
          </a:r>
          <a:r>
            <a:rPr lang="en-US" dirty="0" smtClean="0"/>
            <a:t> </a:t>
          </a:r>
          <a:r>
            <a:rPr lang="en-US" dirty="0" err="1" smtClean="0"/>
            <a:t>dipresentasikan</a:t>
          </a:r>
          <a:endParaRPr lang="en-US" dirty="0"/>
        </a:p>
      </dgm:t>
    </dgm:pt>
    <dgm:pt modelId="{191B12E5-459A-45D6-946C-308B3ADF0FB5}" type="parTrans" cxnId="{F2FFAB70-840B-4987-83D4-BD4CE6EAA907}">
      <dgm:prSet/>
      <dgm:spPr/>
      <dgm:t>
        <a:bodyPr/>
        <a:lstStyle/>
        <a:p>
          <a:endParaRPr lang="en-US"/>
        </a:p>
      </dgm:t>
    </dgm:pt>
    <dgm:pt modelId="{472AEA84-4D4B-48E6-AC34-32317CA74B82}" type="sibTrans" cxnId="{F2FFAB70-840B-4987-83D4-BD4CE6EAA907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F2FFAB70-840B-4987-83D4-BD4CE6EAA907}" srcId="{9401CD92-31D5-4519-8BFB-E35503A926B7}" destId="{C8DADA06-DC32-438F-AD7C-BA9C9D24F60B}" srcOrd="1" destOrd="0" parTransId="{191B12E5-459A-45D6-946C-308B3ADF0FB5}" sibTransId="{472AEA84-4D4B-48E6-AC34-32317CA74B82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FE19C082-FB6A-4B80-A5F0-2464376E8E70}" type="presOf" srcId="{C8DADA06-DC32-438F-AD7C-BA9C9D24F60B}" destId="{9A4C50C3-7F68-4FEF-BEB2-A80E38B2E649}" srcOrd="0" destOrd="1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8F218551-224B-4393-BBA0-10040F0E94AF}" type="presOf" srcId="{D2558E09-B3BF-4D85-8005-4A5D57E715AF}" destId="{9503B11F-CE2B-4C9F-9837-815A34617C2B}" srcOrd="0" destOrd="0" presId="urn:diagrams.loki3.com/BracketList+Icon"/>
    <dgm:cxn modelId="{BEFF46A4-6361-4A3D-BDC9-7088BCE23730}" type="presOf" srcId="{9401CD92-31D5-4519-8BFB-E35503A926B7}" destId="{A2D5D430-1E0D-471C-BB0F-6D041B00482A}" srcOrd="0" destOrd="0" presId="urn:diagrams.loki3.com/BracketList+Icon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1EA9F208-A084-44CE-B0D6-CCBD7C050921}" type="presOf" srcId="{29F48CC4-CBF1-454D-958C-1B725F0F14B5}" destId="{984370F9-7FFD-4CE6-846C-9D3D593297C3}" srcOrd="0" destOrd="2" presId="urn:diagrams.loki3.com/BracketList+Icon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344FCDAC-D34B-4B02-8DCB-8A5CA53DF8FE}" type="presOf" srcId="{9C702840-A203-4DF4-9D44-FC73641D5ACD}" destId="{984370F9-7FFD-4CE6-846C-9D3D593297C3}" srcOrd="0" destOrd="1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dirty="0" err="1" smtClean="0">
              <a:solidFill>
                <a:schemeClr val="accent6"/>
              </a:solidFill>
            </a:rPr>
            <a:t>Saat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ini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sedang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disusun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Buku</a:t>
          </a:r>
          <a:r>
            <a:rPr lang="en-US" sz="2800" dirty="0" smtClean="0">
              <a:solidFill>
                <a:schemeClr val="accent6"/>
              </a:solidFill>
            </a:rPr>
            <a:t> Ajar </a:t>
          </a:r>
          <a:r>
            <a:rPr lang="en-US" sz="2800" dirty="0" err="1" smtClean="0">
              <a:solidFill>
                <a:schemeClr val="accent6"/>
              </a:solidFill>
            </a:rPr>
            <a:t>Kewarganegaraan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oleh</a:t>
          </a:r>
          <a:r>
            <a:rPr lang="en-US" sz="2800" dirty="0" smtClean="0">
              <a:solidFill>
                <a:schemeClr val="accent6"/>
              </a:solidFill>
            </a:rPr>
            <a:t> Tim </a:t>
          </a:r>
          <a:r>
            <a:rPr lang="en-US" sz="2800" dirty="0" err="1" smtClean="0">
              <a:solidFill>
                <a:schemeClr val="accent6"/>
              </a:solidFill>
            </a:rPr>
            <a:t>Dosen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Unikom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DCF93926-5AF3-4D0D-8B2A-DCA8E25CDE0E}" type="presOf" srcId="{E9285FE9-EC23-4C05-8F6F-8C35C9525409}" destId="{28867BF4-FEF9-4FB5-B602-7EF38E0CA614}" srcOrd="0" destOrd="0" presId="urn:microsoft.com/office/officeart/2005/8/layout/vList2"/>
    <dgm:cxn modelId="{80D6CC99-EE90-4C93-B38A-B7AA431806F7}" type="presOf" srcId="{DDC69A61-A543-4153-BB7E-8E63DE746B2E}" destId="{DD49E07B-AB58-4BAF-802E-836E9AD086F7}" srcOrd="0" destOrd="0" presId="urn:microsoft.com/office/officeart/2005/8/layout/vList2"/>
    <dgm:cxn modelId="{08D888B2-2EAF-41C6-AFDB-8252FDC53CAB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i="1" dirty="0" smtClean="0">
              <a:solidFill>
                <a:schemeClr val="accent6"/>
              </a:solidFill>
            </a:rPr>
            <a:t>Contact Person</a:t>
          </a:r>
          <a:r>
            <a:rPr lang="en-US" sz="2800" dirty="0" smtClean="0">
              <a:solidFill>
                <a:schemeClr val="accent6"/>
              </a:solidFill>
            </a:rPr>
            <a:t>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6C403-7DE7-436C-B326-0B08F3A94B03}">
      <dsp:nvSpPr>
        <dsp:cNvPr id="0" name=""/>
        <dsp:cNvSpPr/>
      </dsp:nvSpPr>
      <dsp:spPr>
        <a:xfrm>
          <a:off x="0" y="230999"/>
          <a:ext cx="83058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NA = 10% Quiz + 20% </a:t>
          </a:r>
          <a:r>
            <a:rPr lang="en-US" sz="2600" kern="1200" dirty="0" err="1" smtClean="0"/>
            <a:t>Tugas</a:t>
          </a:r>
          <a:r>
            <a:rPr lang="en-US" sz="2600" kern="1200" dirty="0" smtClean="0"/>
            <a:t> + 30% UTS + 40% UAS</a:t>
          </a:r>
          <a:endParaRPr lang="en-US" sz="2600" kern="1200" dirty="0"/>
        </a:p>
      </dsp:txBody>
      <dsp:txXfrm>
        <a:off x="59399" y="290398"/>
        <a:ext cx="81870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3B11F-CE2B-4C9F-9837-815A34617C2B}">
      <dsp:nvSpPr>
        <dsp:cNvPr id="0" name=""/>
        <dsp:cNvSpPr/>
      </dsp:nvSpPr>
      <dsp:spPr>
        <a:xfrm>
          <a:off x="3497" y="1448662"/>
          <a:ext cx="1788951" cy="43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Quiz</a:t>
          </a:r>
          <a:endParaRPr lang="en-US" sz="2200" kern="1200" dirty="0"/>
        </a:p>
      </dsp:txBody>
      <dsp:txXfrm>
        <a:off x="3497" y="1448662"/>
        <a:ext cx="1788951" cy="435600"/>
      </dsp:txXfrm>
    </dsp:sp>
    <dsp:sp modelId="{DDF5E764-A215-46A5-B5E4-1577C2934865}">
      <dsp:nvSpPr>
        <dsp:cNvPr id="0" name=""/>
        <dsp:cNvSpPr/>
      </dsp:nvSpPr>
      <dsp:spPr>
        <a:xfrm>
          <a:off x="1792448" y="1094737"/>
          <a:ext cx="357790" cy="11434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370F9-7FFD-4CE6-846C-9D3D593297C3}">
      <dsp:nvSpPr>
        <dsp:cNvPr id="0" name=""/>
        <dsp:cNvSpPr/>
      </dsp:nvSpPr>
      <dsp:spPr>
        <a:xfrm>
          <a:off x="2293355" y="1094737"/>
          <a:ext cx="4865947" cy="114345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Tanpa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pemberitahuan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Tidak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ada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susulan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Minimal 1 x </a:t>
          </a:r>
          <a:r>
            <a:rPr lang="en-US" sz="2200" kern="1200" dirty="0" err="1" smtClean="0"/>
            <a:t>dalam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satu</a:t>
          </a:r>
          <a:r>
            <a:rPr lang="en-US" sz="2200" kern="1200" dirty="0" smtClean="0"/>
            <a:t> semester</a:t>
          </a:r>
          <a:endParaRPr lang="en-US" sz="2200" kern="1200" dirty="0"/>
        </a:p>
      </dsp:txBody>
      <dsp:txXfrm>
        <a:off x="2293355" y="1094737"/>
        <a:ext cx="4865947" cy="1143450"/>
      </dsp:txXfrm>
    </dsp:sp>
    <dsp:sp modelId="{A2D5D430-1E0D-471C-BB0F-6D041B00482A}">
      <dsp:nvSpPr>
        <dsp:cNvPr id="0" name=""/>
        <dsp:cNvSpPr/>
      </dsp:nvSpPr>
      <dsp:spPr>
        <a:xfrm>
          <a:off x="3497" y="2793825"/>
          <a:ext cx="1788951" cy="43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Tugas</a:t>
          </a:r>
          <a:endParaRPr lang="en-US" sz="2200" kern="1200" dirty="0"/>
        </a:p>
      </dsp:txBody>
      <dsp:txXfrm>
        <a:off x="3497" y="2793825"/>
        <a:ext cx="1788951" cy="435600"/>
      </dsp:txXfrm>
    </dsp:sp>
    <dsp:sp modelId="{0C8097C0-41F6-4831-A83C-73ED0DEA9E6A}">
      <dsp:nvSpPr>
        <dsp:cNvPr id="0" name=""/>
        <dsp:cNvSpPr/>
      </dsp:nvSpPr>
      <dsp:spPr>
        <a:xfrm>
          <a:off x="1792448" y="2317387"/>
          <a:ext cx="357790" cy="138847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C50C3-7F68-4FEF-BEB2-A80E38B2E649}">
      <dsp:nvSpPr>
        <dsp:cNvPr id="0" name=""/>
        <dsp:cNvSpPr/>
      </dsp:nvSpPr>
      <dsp:spPr>
        <a:xfrm>
          <a:off x="2293355" y="2317387"/>
          <a:ext cx="4865947" cy="1388475"/>
        </a:xfrm>
        <a:prstGeom prst="rect">
          <a:avLst/>
        </a:prstGeom>
        <a:solidFill>
          <a:schemeClr val="accent2">
            <a:shade val="80000"/>
            <a:hueOff val="-655668"/>
            <a:satOff val="-27351"/>
            <a:lumOff val="333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Mandiri</a:t>
          </a:r>
          <a:r>
            <a:rPr lang="en-US" sz="2200" kern="1200" dirty="0" smtClean="0"/>
            <a:t> via email: </a:t>
          </a:r>
          <a:r>
            <a:rPr lang="en-US" sz="2200" kern="1200" dirty="0" smtClean="0">
              <a:hlinkClick xmlns:r="http://schemas.openxmlformats.org/officeDocument/2006/relationships" r:id="rId1"/>
            </a:rPr>
            <a:t>dewi.kurniasih@email.unikom.ac.id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Kelompok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Buat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Makalah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Kewarganegaraan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dipresentasikan</a:t>
          </a:r>
          <a:endParaRPr lang="en-US" sz="2200" kern="1200" dirty="0"/>
        </a:p>
      </dsp:txBody>
      <dsp:txXfrm>
        <a:off x="2293355" y="2317387"/>
        <a:ext cx="4865947" cy="13884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E07B-AB58-4BAF-802E-836E9AD086F7}">
      <dsp:nvSpPr>
        <dsp:cNvPr id="0" name=""/>
        <dsp:cNvSpPr/>
      </dsp:nvSpPr>
      <dsp:spPr>
        <a:xfrm>
          <a:off x="0" y="828875"/>
          <a:ext cx="7010400" cy="14829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accent6"/>
              </a:solidFill>
            </a:rPr>
            <a:t>Saat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ini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sedang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disusun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Buku</a:t>
          </a:r>
          <a:r>
            <a:rPr lang="en-US" sz="2800" kern="1200" dirty="0" smtClean="0">
              <a:solidFill>
                <a:schemeClr val="accent6"/>
              </a:solidFill>
            </a:rPr>
            <a:t> Ajar </a:t>
          </a:r>
          <a:r>
            <a:rPr lang="en-US" sz="2800" kern="1200" dirty="0" err="1" smtClean="0">
              <a:solidFill>
                <a:schemeClr val="accent6"/>
              </a:solidFill>
            </a:rPr>
            <a:t>Kewarganegaraan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oleh</a:t>
          </a:r>
          <a:r>
            <a:rPr lang="en-US" sz="2800" kern="1200" dirty="0" smtClean="0">
              <a:solidFill>
                <a:schemeClr val="accent6"/>
              </a:solidFill>
            </a:rPr>
            <a:t> Tim </a:t>
          </a:r>
          <a:r>
            <a:rPr lang="en-US" sz="2800" kern="1200" dirty="0" err="1" smtClean="0">
              <a:solidFill>
                <a:schemeClr val="accent6"/>
              </a:solidFill>
            </a:rPr>
            <a:t>Dosen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Unikom</a:t>
          </a:r>
          <a:endParaRPr lang="en-US" sz="2800" kern="1200" dirty="0">
            <a:solidFill>
              <a:schemeClr val="accent6"/>
            </a:solidFill>
          </a:endParaRPr>
        </a:p>
      </dsp:txBody>
      <dsp:txXfrm>
        <a:off x="72393" y="901268"/>
        <a:ext cx="6865614" cy="13381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E07B-AB58-4BAF-802E-836E9AD086F7}">
      <dsp:nvSpPr>
        <dsp:cNvPr id="0" name=""/>
        <dsp:cNvSpPr/>
      </dsp:nvSpPr>
      <dsp:spPr>
        <a:xfrm>
          <a:off x="0" y="501651"/>
          <a:ext cx="3124200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>
              <a:solidFill>
                <a:schemeClr val="accent6"/>
              </a:solidFill>
            </a:rPr>
            <a:t>Contact Person</a:t>
          </a:r>
          <a:r>
            <a:rPr lang="en-US" sz="2800" kern="1200" dirty="0" smtClean="0">
              <a:solidFill>
                <a:schemeClr val="accent6"/>
              </a:solidFill>
            </a:rPr>
            <a:t>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6"/>
              </a:solidFill>
            </a:rPr>
            <a:t>08122390598</a:t>
          </a:r>
          <a:endParaRPr lang="en-US" sz="2800" kern="1200" dirty="0">
            <a:solidFill>
              <a:schemeClr val="accent6"/>
            </a:solidFill>
          </a:endParaRPr>
        </a:p>
      </dsp:txBody>
      <dsp:txXfrm>
        <a:off x="59399" y="561050"/>
        <a:ext cx="30054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791200"/>
            <a:ext cx="4724400" cy="3810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Dewi</a:t>
            </a:r>
            <a:r>
              <a:rPr lang="en-US" dirty="0" smtClean="0"/>
              <a:t> </a:t>
            </a:r>
            <a:r>
              <a:rPr lang="en-US" dirty="0" err="1" smtClean="0"/>
              <a:t>Kurniasih</a:t>
            </a:r>
            <a:r>
              <a:rPr lang="en-US" dirty="0" smtClean="0"/>
              <a:t>, S.IP.,</a:t>
            </a:r>
            <a:r>
              <a:rPr lang="en-US" dirty="0" err="1" smtClean="0"/>
              <a:t>M.Si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667000"/>
            <a:ext cx="6019800" cy="1752600"/>
          </a:xfrm>
        </p:spPr>
        <p:txBody>
          <a:bodyPr/>
          <a:lstStyle/>
          <a:p>
            <a:r>
              <a:rPr lang="en-US" dirty="0" smtClean="0"/>
              <a:t> KEWARGANEGARAAN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295400" cy="119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03237"/>
            <a:ext cx="7543800" cy="563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724400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: </a:t>
            </a:r>
            <a:r>
              <a:rPr lang="en-US" dirty="0" err="1" smtClean="0"/>
              <a:t>Senin</a:t>
            </a:r>
            <a:r>
              <a:rPr lang="en-US" dirty="0" smtClean="0"/>
              <a:t>, </a:t>
            </a:r>
            <a:r>
              <a:rPr lang="en-US" dirty="0" smtClean="0"/>
              <a:t>13</a:t>
            </a:r>
            <a:r>
              <a:rPr lang="en-US" dirty="0" smtClean="0"/>
              <a:t>.00 </a:t>
            </a:r>
            <a:r>
              <a:rPr lang="en-US" dirty="0" smtClean="0"/>
              <a:t>– </a:t>
            </a:r>
            <a:r>
              <a:rPr lang="en-US" dirty="0" smtClean="0"/>
              <a:t>14.30 </a:t>
            </a:r>
            <a:r>
              <a:rPr lang="en-US" dirty="0" smtClean="0"/>
              <a:t>(2 SKS),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konsekuensi</a:t>
            </a:r>
            <a:r>
              <a:rPr lang="en-US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endParaRPr lang="en-US" dirty="0" smtClean="0"/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manual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sekretariat</a:t>
            </a:r>
            <a:r>
              <a:rPr lang="en-US" dirty="0" smtClean="0"/>
              <a:t> Prodi.</a:t>
            </a:r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80 %,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semester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799"/>
            <a:ext cx="8610600" cy="4998725"/>
          </a:xfrm>
        </p:spPr>
        <p:txBody>
          <a:bodyPr/>
          <a:lstStyle/>
          <a:p>
            <a:r>
              <a:rPr lang="en-US" sz="2500" dirty="0" err="1" smtClean="0"/>
              <a:t>Dilarang</a:t>
            </a:r>
            <a:r>
              <a:rPr lang="en-US" sz="2500" dirty="0" smtClean="0"/>
              <a:t> </a:t>
            </a:r>
            <a:r>
              <a:rPr lang="en-US" sz="2500" dirty="0" err="1" smtClean="0"/>
              <a:t>memakai</a:t>
            </a:r>
            <a:r>
              <a:rPr lang="en-US" sz="2500" dirty="0" smtClean="0"/>
              <a:t> </a:t>
            </a:r>
            <a:r>
              <a:rPr lang="en-US" sz="2500" dirty="0" err="1" smtClean="0"/>
              <a:t>Kaos</a:t>
            </a:r>
            <a:r>
              <a:rPr lang="en-US" sz="2500" dirty="0" smtClean="0"/>
              <a:t> Oblong </a:t>
            </a:r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diperkenankan</a:t>
            </a:r>
            <a:r>
              <a:rPr lang="en-US" sz="2500" dirty="0" smtClean="0"/>
              <a:t> </a:t>
            </a:r>
            <a:r>
              <a:rPr lang="en-US" sz="2500" dirty="0" err="1" smtClean="0"/>
              <a:t>memakai</a:t>
            </a:r>
            <a:r>
              <a:rPr lang="en-US" sz="2500" dirty="0" smtClean="0"/>
              <a:t> Jeans </a:t>
            </a:r>
            <a:r>
              <a:rPr lang="en-US" sz="2500" dirty="0" err="1"/>
              <a:t>B</a:t>
            </a:r>
            <a:r>
              <a:rPr lang="en-US" sz="2500" dirty="0" err="1" smtClean="0"/>
              <a:t>olong</a:t>
            </a:r>
            <a:endParaRPr lang="en-US" sz="2500" dirty="0" smtClean="0"/>
          </a:p>
          <a:p>
            <a:r>
              <a:rPr lang="en-US" sz="2500" dirty="0" err="1" smtClean="0"/>
              <a:t>Harus</a:t>
            </a:r>
            <a:r>
              <a:rPr lang="en-US" sz="2500" dirty="0" smtClean="0"/>
              <a:t> </a:t>
            </a:r>
            <a:r>
              <a:rPr lang="en-US" sz="2500" dirty="0" err="1" smtClean="0"/>
              <a:t>memakai</a:t>
            </a:r>
            <a:r>
              <a:rPr lang="en-US" sz="2500" dirty="0" smtClean="0"/>
              <a:t> Sepatu</a:t>
            </a:r>
          </a:p>
          <a:p>
            <a:r>
              <a:rPr lang="en-US" sz="2500" dirty="0" err="1" smtClean="0"/>
              <a:t>Membawa</a:t>
            </a:r>
            <a:r>
              <a:rPr lang="en-US" sz="2500" dirty="0" smtClean="0"/>
              <a:t> </a:t>
            </a:r>
            <a:r>
              <a:rPr lang="en-US" sz="2500" dirty="0" err="1" smtClean="0"/>
              <a:t>catatan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buku</a:t>
            </a:r>
            <a:r>
              <a:rPr lang="en-US" sz="2500" dirty="0" smtClean="0"/>
              <a:t> </a:t>
            </a:r>
            <a:r>
              <a:rPr lang="en-US" sz="2500" dirty="0" err="1" smtClean="0"/>
              <a:t>kuliah</a:t>
            </a:r>
            <a:r>
              <a:rPr lang="en-US" sz="2500" dirty="0" smtClean="0"/>
              <a:t> </a:t>
            </a:r>
            <a:r>
              <a:rPr lang="en-US" sz="2500" dirty="0" err="1" smtClean="0"/>
              <a:t>serta</a:t>
            </a:r>
            <a:r>
              <a:rPr lang="en-US" sz="2500" dirty="0" smtClean="0"/>
              <a:t> </a:t>
            </a:r>
            <a:r>
              <a:rPr lang="en-US" sz="2500" dirty="0" err="1" smtClean="0"/>
              <a:t>alat</a:t>
            </a:r>
            <a:r>
              <a:rPr lang="en-US" sz="2500" dirty="0" smtClean="0"/>
              <a:t> </a:t>
            </a:r>
            <a:r>
              <a:rPr lang="en-US" sz="2500" dirty="0" err="1" smtClean="0"/>
              <a:t>tulis</a:t>
            </a:r>
            <a:r>
              <a:rPr lang="en-US" sz="2500" dirty="0" smtClean="0"/>
              <a:t> yang </a:t>
            </a:r>
            <a:r>
              <a:rPr lang="en-US" sz="2500" dirty="0" err="1" smtClean="0"/>
              <a:t>diperlukan</a:t>
            </a:r>
            <a:endParaRPr lang="en-US" sz="2500" dirty="0" smtClean="0"/>
          </a:p>
          <a:p>
            <a:r>
              <a:rPr lang="en-US" sz="2500" dirty="0" err="1" smtClean="0"/>
              <a:t>Rambut</a:t>
            </a:r>
            <a:r>
              <a:rPr lang="en-US" sz="2500" dirty="0" smtClean="0"/>
              <a:t> </a:t>
            </a:r>
            <a:r>
              <a:rPr lang="en-US" sz="2500" dirty="0" err="1" smtClean="0"/>
              <a:t>tertata</a:t>
            </a:r>
            <a:r>
              <a:rPr lang="en-US" sz="2500" dirty="0" smtClean="0"/>
              <a:t> </a:t>
            </a:r>
            <a:r>
              <a:rPr lang="en-US" sz="2500" dirty="0" err="1" smtClean="0"/>
              <a:t>rapi</a:t>
            </a:r>
            <a:endParaRPr lang="en-US" sz="2500" dirty="0" smtClean="0"/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mengisi</a:t>
            </a:r>
            <a:r>
              <a:rPr lang="en-US" sz="2500" dirty="0" smtClean="0"/>
              <a:t> </a:t>
            </a:r>
            <a:r>
              <a:rPr lang="en-US" sz="2500" dirty="0" err="1" smtClean="0"/>
              <a:t>absensi</a:t>
            </a:r>
            <a:r>
              <a:rPr lang="en-US" sz="2500" dirty="0" smtClean="0"/>
              <a:t> </a:t>
            </a:r>
            <a:r>
              <a:rPr lang="en-US" sz="2500" dirty="0" err="1" smtClean="0"/>
              <a:t>temannya</a:t>
            </a:r>
            <a:endParaRPr lang="en-US" sz="2500" dirty="0" smtClean="0"/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makan</a:t>
            </a:r>
            <a:r>
              <a:rPr lang="en-US" sz="2500" dirty="0" smtClean="0"/>
              <a:t> </a:t>
            </a:r>
            <a:r>
              <a:rPr lang="en-US" sz="2500" dirty="0" err="1" smtClean="0"/>
              <a:t>permen</a:t>
            </a:r>
            <a:r>
              <a:rPr lang="en-US" sz="2500" dirty="0" smtClean="0"/>
              <a:t> </a:t>
            </a:r>
            <a:r>
              <a:rPr lang="en-US" sz="2500" dirty="0" err="1" smtClean="0"/>
              <a:t>karet</a:t>
            </a:r>
            <a:r>
              <a:rPr lang="en-US" sz="2500" dirty="0" smtClean="0"/>
              <a:t> </a:t>
            </a:r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berbicara</a:t>
            </a:r>
            <a:r>
              <a:rPr lang="en-US" sz="2500" dirty="0" smtClean="0"/>
              <a:t> </a:t>
            </a:r>
            <a:r>
              <a:rPr lang="en-US" sz="2500" dirty="0" err="1" smtClean="0"/>
              <a:t>pada</a:t>
            </a:r>
            <a:r>
              <a:rPr lang="en-US" sz="2500" dirty="0" smtClean="0"/>
              <a:t> </a:t>
            </a:r>
            <a:r>
              <a:rPr lang="en-US" sz="2500" dirty="0" err="1" smtClean="0"/>
              <a:t>saat</a:t>
            </a:r>
            <a:r>
              <a:rPr lang="en-US" sz="2500" dirty="0" smtClean="0"/>
              <a:t> </a:t>
            </a:r>
            <a:r>
              <a:rPr lang="en-US" sz="2500" dirty="0" err="1" smtClean="0"/>
              <a:t>Dosen</a:t>
            </a:r>
            <a:r>
              <a:rPr lang="en-US" sz="2500" dirty="0" smtClean="0"/>
              <a:t> </a:t>
            </a:r>
            <a:r>
              <a:rPr lang="en-US" sz="2500" dirty="0" err="1" smtClean="0"/>
              <a:t>menerangkan</a:t>
            </a:r>
            <a:endParaRPr lang="en-US" sz="2500" dirty="0" smtClean="0"/>
          </a:p>
          <a:p>
            <a:r>
              <a:rPr lang="en-US" sz="2500" dirty="0" err="1" smtClean="0"/>
              <a:t>Matikan</a:t>
            </a:r>
            <a:r>
              <a:rPr lang="en-US" sz="2500" dirty="0" smtClean="0"/>
              <a:t> Nada </a:t>
            </a:r>
            <a:r>
              <a:rPr lang="en-US" sz="2500" dirty="0" err="1" smtClean="0"/>
              <a:t>dering</a:t>
            </a:r>
            <a:r>
              <a:rPr lang="en-US" sz="2500" dirty="0" smtClean="0"/>
              <a:t> HP </a:t>
            </a:r>
            <a:r>
              <a:rPr lang="en-US" sz="2500" dirty="0" err="1" smtClean="0"/>
              <a:t>Anda</a:t>
            </a:r>
            <a:endParaRPr lang="en-US" sz="2500" dirty="0" smtClean="0"/>
          </a:p>
          <a:p>
            <a:r>
              <a:rPr lang="en-US" sz="2500" dirty="0" err="1"/>
              <a:t>Mandi</a:t>
            </a:r>
            <a:r>
              <a:rPr lang="en-US" sz="2500" dirty="0"/>
              <a:t> </a:t>
            </a:r>
            <a:r>
              <a:rPr lang="en-US" sz="2500" dirty="0" err="1"/>
              <a:t>dulu</a:t>
            </a:r>
            <a:r>
              <a:rPr lang="en-US" sz="2500" dirty="0"/>
              <a:t> </a:t>
            </a:r>
            <a:r>
              <a:rPr lang="en-US" sz="2500" dirty="0" err="1"/>
              <a:t>sebelum</a:t>
            </a:r>
            <a:r>
              <a:rPr lang="en-US" sz="2500" dirty="0"/>
              <a:t> </a:t>
            </a:r>
            <a:r>
              <a:rPr lang="en-US" sz="2500" dirty="0" err="1"/>
              <a:t>kuliah</a:t>
            </a:r>
            <a:endParaRPr lang="en-US" sz="2500" dirty="0"/>
          </a:p>
          <a:p>
            <a:endParaRPr lang="en-US" sz="2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906591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37125281"/>
              </p:ext>
            </p:extLst>
          </p:nvPr>
        </p:nvGraphicFramePr>
        <p:xfrm>
          <a:off x="-76200" y="1905000"/>
          <a:ext cx="7162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Ubaedillah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Abdul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Rozak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(Civic Education)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Madani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Jakarta:Kencana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Prenada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Media Group.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Kaelan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Achmad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Zubaidi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Yogyakarta:Paradigma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Rosyada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Dede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2003.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(Civic Education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Madani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Jakarta:ICCE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UIN.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Sinamo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Nomensen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2010.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Jakarta:Bumi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Intitama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Sejahtera.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Srijanti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Mengembangkan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Etika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Berwarganegara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Sudirwo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Daeng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Bandung:Randu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Alas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Sumarsono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dkk. 2004.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 Kewarganegaraan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Syarbaini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Syahrial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Pancasila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Melalui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Yogyakarta:Graha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Ilmu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1945 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Budiardjo, Miriam. 2008.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Dasar-dasar Ilmu Politik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Budiman, Arief. 1997.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 Negara (Negara, Kekuasaan dan Ideologi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Koerniatmanto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Soetoprawira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B. 1996.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Hukum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Keiimigrasian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Jakarta:PT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Muladi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Hakekat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Konsep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Implikasinya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Perspektif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Hukum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Bandung:Refika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/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2438400"/>
          </a:xfrm>
        </p:spPr>
        <p:txBody>
          <a:bodyPr/>
          <a:lstStyle/>
          <a:p>
            <a:pPr lvl="0"/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Suharko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2005.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Merajut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Yogyakarta:Tiara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Ketentuan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Pokok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Pertahanan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Keamanan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Republik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2004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Pemerintahan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Daerah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26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Pengadilan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30034457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62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6392450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601</TotalTime>
  <Words>464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Wingdings</vt:lpstr>
      <vt:lpstr>cdb2004223l</vt:lpstr>
      <vt:lpstr> KEWARGANEGARAAN (Aturan Perkuliahan)</vt:lpstr>
      <vt:lpstr>WAKTU PERKULIAHAN</vt:lpstr>
      <vt:lpstr>PERFORMANCE MAHASISWA</vt:lpstr>
      <vt:lpstr>KOMPONEN NILAI AKHIR</vt:lpstr>
      <vt:lpstr>REFERENSI</vt:lpstr>
      <vt:lpstr>REFERENSI</vt:lpstr>
      <vt:lpstr>REFERENSI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Dewi_Vaio</cp:lastModifiedBy>
  <cp:revision>18</cp:revision>
  <dcterms:created xsi:type="dcterms:W3CDTF">2012-02-28T03:21:09Z</dcterms:created>
  <dcterms:modified xsi:type="dcterms:W3CDTF">2015-09-13T15:36:26Z</dcterms:modified>
</cp:coreProperties>
</file>