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0" r:id="rId9"/>
    <p:sldId id="373"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varScale="1">
        <p:scale>
          <a:sx n="70" d="100"/>
          <a:sy n="70" d="100"/>
        </p:scale>
        <p:origin x="-51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03/09/2014</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xmlns=""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03/09/2014</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03/09/2014</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5" name="Picture 7" descr="0411"/>
          <p:cNvPicPr>
            <a:picLocks noChangeAspect="1" noChangeArrowheads="1"/>
          </p:cNvPicPr>
          <p:nvPr/>
        </p:nvPicPr>
        <p:blipFill>
          <a:blip r:embed="rId2" cstate="print"/>
          <a:srcRect/>
          <a:stretch>
            <a:fillRect/>
          </a:stretch>
        </p:blipFill>
        <p:spPr bwMode="auto">
          <a:xfrm>
            <a:off x="1066800" y="1066800"/>
            <a:ext cx="6035675" cy="55165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0"/>
            <a:ext cx="8686800" cy="841248"/>
          </a:xfrm>
        </p:spPr>
        <p:txBody>
          <a:bodyPr>
            <a:normAutofit fontScale="90000"/>
          </a:bodyPr>
          <a:lstStyle/>
          <a:p>
            <a:pPr algn="ctr"/>
            <a:r>
              <a:rPr lang="id-ID" sz="2800" dirty="0" smtClean="0"/>
              <a:t>Responsibility matrix for market research project (EXAMPLE)</a:t>
            </a:r>
            <a:endParaRPr lang="id-ID" sz="2800" dirty="0"/>
          </a:p>
        </p:txBody>
      </p:sp>
      <p:pic>
        <p:nvPicPr>
          <p:cNvPr id="5" name="Picture 4"/>
          <p:cNvPicPr>
            <a:picLocks noChangeAspect="1" noChangeArrowheads="1"/>
          </p:cNvPicPr>
          <p:nvPr/>
        </p:nvPicPr>
        <p:blipFill>
          <a:blip r:embed="rId2" cstate="print"/>
          <a:srcRect/>
          <a:stretch>
            <a:fillRect/>
          </a:stretch>
        </p:blipFill>
        <p:spPr bwMode="auto">
          <a:xfrm>
            <a:off x="952500" y="1325563"/>
            <a:ext cx="7237413" cy="439896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Work breakdown structure </a:t>
            </a:r>
            <a:r>
              <a:rPr lang="id-ID" sz="2000" dirty="0" smtClean="0"/>
              <a:t>(Example)</a:t>
            </a:r>
            <a:endParaRPr lang="id-ID" sz="2000" dirty="0"/>
          </a:p>
        </p:txBody>
      </p:sp>
      <p:pic>
        <p:nvPicPr>
          <p:cNvPr id="160" name="Picture 4"/>
          <p:cNvPicPr>
            <a:picLocks noChangeAspect="1" noChangeArrowheads="1"/>
          </p:cNvPicPr>
          <p:nvPr/>
        </p:nvPicPr>
        <p:blipFill>
          <a:blip r:embed="rId2" cstate="print"/>
          <a:srcRect/>
          <a:stretch>
            <a:fillRect/>
          </a:stretch>
        </p:blipFill>
        <p:spPr bwMode="auto">
          <a:xfrm>
            <a:off x="914440" y="1234464"/>
            <a:ext cx="7313613" cy="482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p:cTn id="7" dur="1000" fill="hold"/>
                                        <p:tgtEl>
                                          <p:spTgt spid="160"/>
                                        </p:tgtEl>
                                        <p:attrNameLst>
                                          <p:attrName>ppt_w</p:attrName>
                                        </p:attrNameLst>
                                      </p:cBhvr>
                                      <p:tavLst>
                                        <p:tav tm="0">
                                          <p:val>
                                            <p:fltVal val="0"/>
                                          </p:val>
                                        </p:tav>
                                        <p:tav tm="100000">
                                          <p:val>
                                            <p:strVal val="#ppt_w"/>
                                          </p:val>
                                        </p:tav>
                                      </p:tavLst>
                                    </p:anim>
                                    <p:anim calcmode="lin" valueType="num">
                                      <p:cBhvr>
                                        <p:cTn id="8" dur="1000" fill="hold"/>
                                        <p:tgtEl>
                                          <p:spTgt spid="1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pic>
        <p:nvPicPr>
          <p:cNvPr id="4" name="Picture 5" descr="0405"/>
          <p:cNvPicPr>
            <a:picLocks noChangeAspect="1" noChangeArrowheads="1"/>
          </p:cNvPicPr>
          <p:nvPr/>
        </p:nvPicPr>
        <p:blipFill>
          <a:blip r:embed="rId2" cstate="print"/>
          <a:srcRect/>
          <a:stretch>
            <a:fillRect/>
          </a:stretch>
        </p:blipFill>
        <p:spPr bwMode="auto">
          <a:xfrm>
            <a:off x="457200" y="731838"/>
            <a:ext cx="7864475"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2175</TotalTime>
  <Words>187</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Slide 1</vt:lpstr>
      <vt:lpstr>Project scope</vt:lpstr>
      <vt:lpstr>SCOPE MANAGEMENT</vt:lpstr>
      <vt:lpstr>Defining the project</vt:lpstr>
      <vt:lpstr>Establishing project priorities</vt:lpstr>
      <vt:lpstr>Establishing project priorities</vt:lpstr>
      <vt:lpstr>Hierarchical breakdown of the wbs</vt:lpstr>
      <vt:lpstr>Work breakdown structure (Example)</vt:lpstr>
      <vt:lpstr>Integrating wbs &amp; obs (Example)</vt:lpstr>
      <vt:lpstr>Coding the wbs for information (EXAMPLE)</vt:lpstr>
      <vt:lpstr>Responsibility matrix for market research project (EXAMPLE)</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Herman</cp:lastModifiedBy>
  <cp:revision>230</cp:revision>
  <dcterms:created xsi:type="dcterms:W3CDTF">2011-02-11T03:03:21Z</dcterms:created>
  <dcterms:modified xsi:type="dcterms:W3CDTF">2014-09-04T02:54:19Z</dcterms:modified>
</cp:coreProperties>
</file>