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74" autoAdjust="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2EC16-2B32-48A5-8833-DA2AED065BF8}" type="datetimeFigureOut">
              <a:rPr lang="id-ID" smtClean="0"/>
              <a:pPr/>
              <a:t>01/11/2011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21C8C-48C8-4144-AF11-4A89E3DDBB9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E395-9980-4D83-84B4-8C28DF2C0D5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id-ID" dirty="0" smtClean="0"/>
              <a:t> (</a:t>
            </a:r>
            <a:r>
              <a:rPr lang="en-US" dirty="0" smtClean="0"/>
              <a:t>2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kuartil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Q3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smtClean="0"/>
              <a:t>Q3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</a:t>
            </a:r>
            <a:r>
              <a:rPr lang="en-US" dirty="0" err="1" smtClean="0"/>
              <a:t>ke</a:t>
            </a:r>
            <a:r>
              <a:rPr lang="en-US" dirty="0" smtClean="0"/>
              <a:t> - 6</a:t>
            </a:r>
            <a:endParaRPr lang="id-ID" dirty="0" smtClean="0"/>
          </a:p>
          <a:p>
            <a:r>
              <a:rPr lang="id-ID" dirty="0" smtClean="0"/>
              <a:t>Tentukan nilai </a:t>
            </a:r>
            <a:r>
              <a:rPr lang="en-US" dirty="0" smtClean="0"/>
              <a:t>Q3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209800"/>
            <a:ext cx="1200150" cy="685800"/>
          </a:xfrm>
          <a:prstGeom prst="rect">
            <a:avLst/>
          </a:prstGeom>
          <a:noFill/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724400"/>
            <a:ext cx="4868334" cy="76200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id-ID" dirty="0" smtClean="0"/>
              <a:t> (</a:t>
            </a:r>
            <a:r>
              <a:rPr lang="en-US" dirty="0" smtClean="0"/>
              <a:t>1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desil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Lihat kolom Fk (frekuensi kumulatif)</a:t>
            </a:r>
          </a:p>
          <a:p>
            <a:pPr>
              <a:buNone/>
            </a:pPr>
            <a:r>
              <a:rPr lang="id-ID" dirty="0" smtClean="0"/>
              <a:t>	- Tentukan interval dimana </a:t>
            </a:r>
            <a:r>
              <a:rPr lang="en-US" dirty="0" smtClean="0"/>
              <a:t>D </a:t>
            </a:r>
            <a:r>
              <a:rPr lang="id-ID" dirty="0" smtClean="0"/>
              <a:t>berada</a:t>
            </a:r>
          </a:p>
          <a:p>
            <a:r>
              <a:rPr lang="id-ID" dirty="0" smtClean="0"/>
              <a:t>Tentukan nilai </a:t>
            </a:r>
            <a:r>
              <a:rPr lang="en-US" dirty="0" err="1" smtClean="0"/>
              <a:t>desil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133600"/>
            <a:ext cx="391886" cy="762000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105400"/>
            <a:ext cx="3600450" cy="1143000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id-ID" dirty="0" smtClean="0"/>
              <a:t> (</a:t>
            </a:r>
            <a:r>
              <a:rPr lang="en-US" dirty="0" smtClean="0"/>
              <a:t>2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desil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D6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smtClean="0"/>
              <a:t>D6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</a:t>
            </a:r>
            <a:r>
              <a:rPr lang="en-US" dirty="0" err="1" smtClean="0"/>
              <a:t>ke</a:t>
            </a:r>
            <a:r>
              <a:rPr lang="en-US" dirty="0" smtClean="0"/>
              <a:t> - 6</a:t>
            </a:r>
            <a:endParaRPr lang="id-ID" dirty="0" smtClean="0"/>
          </a:p>
          <a:p>
            <a:r>
              <a:rPr lang="id-ID" dirty="0" smtClean="0"/>
              <a:t>Tentukan nilai </a:t>
            </a:r>
            <a:r>
              <a:rPr lang="en-US" dirty="0" smtClean="0"/>
              <a:t>D6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209800"/>
            <a:ext cx="1371600" cy="783771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724400"/>
            <a:ext cx="4953000" cy="803189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id-ID" dirty="0" smtClean="0"/>
              <a:t> (</a:t>
            </a:r>
            <a:r>
              <a:rPr lang="en-US" dirty="0" smtClean="0"/>
              <a:t>1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persentil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Lihat kolom Fk (frekuensi kumulatif)</a:t>
            </a:r>
          </a:p>
          <a:p>
            <a:pPr>
              <a:buNone/>
            </a:pPr>
            <a:r>
              <a:rPr lang="id-ID" dirty="0" smtClean="0"/>
              <a:t>	- Tentukan interval dimana </a:t>
            </a:r>
            <a:r>
              <a:rPr lang="en-US" dirty="0" smtClean="0"/>
              <a:t>P </a:t>
            </a:r>
            <a:r>
              <a:rPr lang="id-ID" dirty="0" smtClean="0"/>
              <a:t>berada</a:t>
            </a:r>
          </a:p>
          <a:p>
            <a:r>
              <a:rPr lang="id-ID" dirty="0" smtClean="0"/>
              <a:t>Tentukan nilai </a:t>
            </a:r>
            <a:r>
              <a:rPr lang="en-US" dirty="0" err="1" smtClean="0"/>
              <a:t>persentil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133600"/>
            <a:ext cx="533400" cy="777875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029200"/>
            <a:ext cx="3431540" cy="106680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id-ID" dirty="0" smtClean="0"/>
              <a:t> (</a:t>
            </a:r>
            <a:r>
              <a:rPr lang="en-US" dirty="0" smtClean="0"/>
              <a:t>2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persentil</a:t>
            </a:r>
            <a:r>
              <a:rPr lang="id-ID" dirty="0" smtClean="0"/>
              <a:t>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P80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smtClean="0"/>
              <a:t>P80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</a:t>
            </a:r>
            <a:r>
              <a:rPr lang="en-US" dirty="0" err="1" smtClean="0"/>
              <a:t>ke</a:t>
            </a:r>
            <a:r>
              <a:rPr lang="en-US" dirty="0" smtClean="0"/>
              <a:t> - 6</a:t>
            </a:r>
            <a:endParaRPr lang="id-ID" dirty="0" smtClean="0"/>
          </a:p>
          <a:p>
            <a:r>
              <a:rPr lang="id-ID" dirty="0" smtClean="0"/>
              <a:t>Tentukan nilai </a:t>
            </a:r>
            <a:r>
              <a:rPr lang="en-US" dirty="0" smtClean="0"/>
              <a:t>P80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133600"/>
            <a:ext cx="1502833" cy="76200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648200"/>
            <a:ext cx="4762500" cy="762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endParaRPr lang="en-US" dirty="0" smtClean="0"/>
          </a:p>
          <a:p>
            <a:r>
              <a:rPr lang="en-US" dirty="0" smtClean="0"/>
              <a:t>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3" y="1600200"/>
          <a:ext cx="8534394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fi.CM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</a:t>
                      </a: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(Mean)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Rata-rata :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285999"/>
            <a:ext cx="1524000" cy="717177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276600"/>
            <a:ext cx="2209800" cy="716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Median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median :</a:t>
            </a:r>
          </a:p>
          <a:p>
            <a:pPr>
              <a:buNone/>
            </a:pPr>
            <a:r>
              <a:rPr lang="id-ID" dirty="0" smtClean="0"/>
              <a:t>	- Lihat kolom Fk (frekuensi kumulatif)</a:t>
            </a:r>
          </a:p>
          <a:p>
            <a:pPr>
              <a:buNone/>
            </a:pPr>
            <a:r>
              <a:rPr lang="id-ID" dirty="0" smtClean="0"/>
              <a:t>	- Tentukan titik tengah dari jumlah data (      )</a:t>
            </a:r>
          </a:p>
          <a:p>
            <a:pPr>
              <a:buNone/>
            </a:pPr>
            <a:r>
              <a:rPr lang="id-ID" dirty="0" smtClean="0"/>
              <a:t>	- Tentukan interval dimana titik tengah berada</a:t>
            </a:r>
          </a:p>
          <a:p>
            <a:r>
              <a:rPr lang="id-ID" dirty="0" smtClean="0"/>
              <a:t>Tentukan nilai median :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819400"/>
            <a:ext cx="533400" cy="581891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648200"/>
            <a:ext cx="4480560" cy="10668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Letak median :</a:t>
            </a:r>
          </a:p>
          <a:p>
            <a:endParaRPr lang="id-ID" dirty="0" smtClean="0"/>
          </a:p>
          <a:p>
            <a:r>
              <a:rPr lang="id-ID" dirty="0" smtClean="0"/>
              <a:t>Median terletak pada interval ke – 5</a:t>
            </a:r>
          </a:p>
          <a:p>
            <a:r>
              <a:rPr lang="id-ID" dirty="0" smtClean="0"/>
              <a:t>Nilai median :</a:t>
            </a:r>
            <a:endParaRPr lang="id-ID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524000"/>
            <a:ext cx="1752600" cy="85261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886200"/>
            <a:ext cx="4480560" cy="1066800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334000"/>
            <a:ext cx="4724400" cy="666974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Modus ( 1)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modus :</a:t>
            </a:r>
          </a:p>
          <a:p>
            <a:pPr>
              <a:buNone/>
            </a:pPr>
            <a:r>
              <a:rPr lang="id-ID" dirty="0" smtClean="0"/>
              <a:t>	- Lihat kolom f (frekuensi)</a:t>
            </a:r>
          </a:p>
          <a:p>
            <a:pPr>
              <a:buNone/>
            </a:pPr>
            <a:r>
              <a:rPr lang="id-ID" dirty="0" smtClean="0"/>
              <a:t>	- Tentukan frekuensi terbesar</a:t>
            </a:r>
          </a:p>
          <a:p>
            <a:pPr>
              <a:buNone/>
            </a:pPr>
            <a:r>
              <a:rPr lang="id-ID" dirty="0" smtClean="0"/>
              <a:t>	- Tentukan interval dimana f terbesar berada</a:t>
            </a:r>
          </a:p>
          <a:p>
            <a:r>
              <a:rPr lang="id-ID" dirty="0" smtClean="0"/>
              <a:t>Tentukan nilai modus :</a:t>
            </a:r>
          </a:p>
          <a:p>
            <a:endParaRPr lang="id-ID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638800"/>
            <a:ext cx="2838450" cy="38100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638800"/>
            <a:ext cx="2838450" cy="381000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648199"/>
            <a:ext cx="4114800" cy="644487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Modus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Letak modus : frekuensi terbesar = 20</a:t>
            </a:r>
          </a:p>
          <a:p>
            <a:r>
              <a:rPr lang="id-ID" dirty="0" smtClean="0"/>
              <a:t>Modus terletak pada interval ke – 6</a:t>
            </a:r>
          </a:p>
          <a:p>
            <a:r>
              <a:rPr lang="id-ID" dirty="0" smtClean="0"/>
              <a:t>Nilai modus :</a:t>
            </a:r>
            <a:endParaRPr lang="id-ID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581400"/>
            <a:ext cx="2838450" cy="381000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267200"/>
            <a:ext cx="2647950" cy="3810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267200"/>
            <a:ext cx="2647950" cy="38100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581400"/>
            <a:ext cx="2838450" cy="381000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76800"/>
            <a:ext cx="4114800" cy="622407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id-ID" dirty="0" smtClean="0"/>
              <a:t>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kuartil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Q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Lihat kolom Fk (frekuensi kumulatif)</a:t>
            </a:r>
          </a:p>
          <a:p>
            <a:pPr>
              <a:buNone/>
            </a:pPr>
            <a:r>
              <a:rPr lang="id-ID" dirty="0" smtClean="0"/>
              <a:t>	- Tentukan interval dimana </a:t>
            </a:r>
            <a:r>
              <a:rPr lang="en-US" dirty="0" smtClean="0"/>
              <a:t>Q </a:t>
            </a:r>
            <a:r>
              <a:rPr lang="id-ID" dirty="0" smtClean="0"/>
              <a:t>berada</a:t>
            </a:r>
          </a:p>
          <a:p>
            <a:r>
              <a:rPr lang="id-ID" dirty="0" smtClean="0"/>
              <a:t>Tentukan nilai </a:t>
            </a:r>
            <a:r>
              <a:rPr lang="en-US" dirty="0" err="1" smtClean="0"/>
              <a:t>kuartil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181600"/>
            <a:ext cx="3429000" cy="1112108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133600"/>
            <a:ext cx="431075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245</Words>
  <Application>Microsoft Office PowerPoint</Application>
  <PresentationFormat>On-screen Show (4:3)</PresentationFormat>
  <Paragraphs>155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Ukuran Pemusatan (2)</vt:lpstr>
      <vt:lpstr>Data berkelompok</vt:lpstr>
      <vt:lpstr>Tabel Distribusi</vt:lpstr>
      <vt:lpstr>Rata-rata (Mean)</vt:lpstr>
      <vt:lpstr>Median (1)</vt:lpstr>
      <vt:lpstr>Median (2)</vt:lpstr>
      <vt:lpstr>Modus ( 1)</vt:lpstr>
      <vt:lpstr>Modus (2)</vt:lpstr>
      <vt:lpstr>Kuartil (1)</vt:lpstr>
      <vt:lpstr>Kuartil (2)</vt:lpstr>
      <vt:lpstr>Desil (1)</vt:lpstr>
      <vt:lpstr>Desil (2)</vt:lpstr>
      <vt:lpstr>Persentil (1)</vt:lpstr>
      <vt:lpstr>Persentil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 (2)</dc:title>
  <dc:creator>Teknik Industri</dc:creator>
  <cp:lastModifiedBy>Teknik Industri</cp:lastModifiedBy>
  <cp:revision>18</cp:revision>
  <dcterms:created xsi:type="dcterms:W3CDTF">2011-10-24T04:04:49Z</dcterms:created>
  <dcterms:modified xsi:type="dcterms:W3CDTF">2011-11-01T01:28:28Z</dcterms:modified>
</cp:coreProperties>
</file>