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8"/>
  </p:notesMasterIdLst>
  <p:handoutMasterIdLst>
    <p:handoutMasterId r:id="rId9"/>
  </p:handoutMasterIdLst>
  <p:sldIdLst>
    <p:sldId id="256" r:id="rId4"/>
    <p:sldId id="257" r:id="rId5"/>
    <p:sldId id="25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21" autoAdjust="0"/>
    <p:restoredTop sz="94660"/>
  </p:normalViewPr>
  <p:slideViewPr>
    <p:cSldViewPr>
      <p:cViewPr>
        <p:scale>
          <a:sx n="76" d="100"/>
          <a:sy n="76" d="100"/>
        </p:scale>
        <p:origin x="-252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8FC-8473-4DFD-87CC-D576DA80B410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2161-F0FA-48FB-AB7F-FA9B9B1E1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3353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B28DA-987A-468F-98C8-21267FAB52E7}" type="datetimeFigureOut">
              <a:rPr lang="id-ID" smtClean="0"/>
              <a:t>24/10/2014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693F-BF48-4BA2-81A1-BDB1AA220E2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"/>
          <p:cNvSpPr>
            <a:spLocks/>
          </p:cNvSpPr>
          <p:nvPr userDrawn="1"/>
        </p:nvSpPr>
        <p:spPr bwMode="auto">
          <a:xfrm>
            <a:off x="-38100" y="463550"/>
            <a:ext cx="9182100" cy="6419850"/>
          </a:xfrm>
          <a:custGeom>
            <a:avLst/>
            <a:gdLst/>
            <a:ahLst/>
            <a:cxnLst>
              <a:cxn ang="0">
                <a:pos x="17280" y="12123"/>
              </a:cxn>
              <a:cxn ang="0">
                <a:pos x="0" y="12132"/>
              </a:cxn>
              <a:cxn ang="0">
                <a:pos x="2" y="4163"/>
              </a:cxn>
              <a:cxn ang="0">
                <a:pos x="262" y="3633"/>
              </a:cxn>
              <a:cxn ang="0">
                <a:pos x="567" y="3147"/>
              </a:cxn>
              <a:cxn ang="0">
                <a:pos x="912" y="2704"/>
              </a:cxn>
              <a:cxn ang="0">
                <a:pos x="1295" y="2299"/>
              </a:cxn>
              <a:cxn ang="0">
                <a:pos x="1714" y="1931"/>
              </a:cxn>
              <a:cxn ang="0">
                <a:pos x="2166" y="1602"/>
              </a:cxn>
              <a:cxn ang="0">
                <a:pos x="2649" y="1308"/>
              </a:cxn>
              <a:cxn ang="0">
                <a:pos x="3160" y="1048"/>
              </a:cxn>
              <a:cxn ang="0">
                <a:pos x="3696" y="820"/>
              </a:cxn>
              <a:cxn ang="0">
                <a:pos x="4255" y="623"/>
              </a:cxn>
              <a:cxn ang="0">
                <a:pos x="4835" y="457"/>
              </a:cxn>
              <a:cxn ang="0">
                <a:pos x="5433" y="319"/>
              </a:cxn>
              <a:cxn ang="0">
                <a:pos x="6047" y="207"/>
              </a:cxn>
              <a:cxn ang="0">
                <a:pos x="6673" y="121"/>
              </a:cxn>
              <a:cxn ang="0">
                <a:pos x="7311" y="59"/>
              </a:cxn>
              <a:cxn ang="0">
                <a:pos x="7955" y="19"/>
              </a:cxn>
              <a:cxn ang="0">
                <a:pos x="8605" y="0"/>
              </a:cxn>
              <a:cxn ang="0">
                <a:pos x="9259" y="1"/>
              </a:cxn>
              <a:cxn ang="0">
                <a:pos x="9911" y="20"/>
              </a:cxn>
              <a:cxn ang="0">
                <a:pos x="10562" y="55"/>
              </a:cxn>
              <a:cxn ang="0">
                <a:pos x="11209" y="107"/>
              </a:cxn>
              <a:cxn ang="0">
                <a:pos x="11848" y="172"/>
              </a:cxn>
              <a:cxn ang="0">
                <a:pos x="12477" y="250"/>
              </a:cxn>
              <a:cxn ang="0">
                <a:pos x="13094" y="338"/>
              </a:cxn>
              <a:cxn ang="0">
                <a:pos x="13695" y="435"/>
              </a:cxn>
              <a:cxn ang="0">
                <a:pos x="14280" y="542"/>
              </a:cxn>
              <a:cxn ang="0">
                <a:pos x="14845" y="655"/>
              </a:cxn>
              <a:cxn ang="0">
                <a:pos x="15387" y="772"/>
              </a:cxn>
              <a:cxn ang="0">
                <a:pos x="15904" y="894"/>
              </a:cxn>
              <a:cxn ang="0">
                <a:pos x="16393" y="1019"/>
              </a:cxn>
              <a:cxn ang="0">
                <a:pos x="16853" y="1144"/>
              </a:cxn>
              <a:cxn ang="0">
                <a:pos x="17280" y="1268"/>
              </a:cxn>
              <a:cxn ang="0">
                <a:pos x="17280" y="1980"/>
              </a:cxn>
              <a:cxn ang="0">
                <a:pos x="17280" y="2678"/>
              </a:cxn>
              <a:cxn ang="0">
                <a:pos x="17280" y="3364"/>
              </a:cxn>
              <a:cxn ang="0">
                <a:pos x="17280" y="4043"/>
              </a:cxn>
              <a:cxn ang="0">
                <a:pos x="17280" y="4712"/>
              </a:cxn>
              <a:cxn ang="0">
                <a:pos x="17280" y="5377"/>
              </a:cxn>
              <a:cxn ang="0">
                <a:pos x="17280" y="6038"/>
              </a:cxn>
              <a:cxn ang="0">
                <a:pos x="17280" y="6696"/>
              </a:cxn>
              <a:cxn ang="0">
                <a:pos x="17280" y="7355"/>
              </a:cxn>
              <a:cxn ang="0">
                <a:pos x="17280" y="8015"/>
              </a:cxn>
              <a:cxn ang="0">
                <a:pos x="17280" y="8680"/>
              </a:cxn>
              <a:cxn ang="0">
                <a:pos x="17280" y="9350"/>
              </a:cxn>
              <a:cxn ang="0">
                <a:pos x="17280" y="10027"/>
              </a:cxn>
              <a:cxn ang="0">
                <a:pos x="17280" y="10714"/>
              </a:cxn>
              <a:cxn ang="0">
                <a:pos x="17280" y="11413"/>
              </a:cxn>
              <a:cxn ang="0">
                <a:pos x="17280" y="12123"/>
              </a:cxn>
            </a:cxnLst>
            <a:rect l="0" t="0" r="r" b="b"/>
            <a:pathLst>
              <a:path w="17280" h="12132">
                <a:moveTo>
                  <a:pt x="17280" y="12123"/>
                </a:moveTo>
                <a:lnTo>
                  <a:pt x="0" y="12132"/>
                </a:lnTo>
                <a:lnTo>
                  <a:pt x="2" y="4163"/>
                </a:lnTo>
                <a:lnTo>
                  <a:pt x="262" y="3633"/>
                </a:lnTo>
                <a:lnTo>
                  <a:pt x="567" y="3147"/>
                </a:lnTo>
                <a:lnTo>
                  <a:pt x="912" y="2704"/>
                </a:lnTo>
                <a:lnTo>
                  <a:pt x="1295" y="2299"/>
                </a:lnTo>
                <a:lnTo>
                  <a:pt x="1714" y="1931"/>
                </a:lnTo>
                <a:lnTo>
                  <a:pt x="2166" y="1602"/>
                </a:lnTo>
                <a:lnTo>
                  <a:pt x="2649" y="1308"/>
                </a:lnTo>
                <a:lnTo>
                  <a:pt x="3160" y="1048"/>
                </a:lnTo>
                <a:lnTo>
                  <a:pt x="3696" y="820"/>
                </a:lnTo>
                <a:lnTo>
                  <a:pt x="4255" y="623"/>
                </a:lnTo>
                <a:lnTo>
                  <a:pt x="4835" y="457"/>
                </a:lnTo>
                <a:lnTo>
                  <a:pt x="5433" y="319"/>
                </a:lnTo>
                <a:lnTo>
                  <a:pt x="6047" y="207"/>
                </a:lnTo>
                <a:lnTo>
                  <a:pt x="6673" y="121"/>
                </a:lnTo>
                <a:lnTo>
                  <a:pt x="7311" y="59"/>
                </a:lnTo>
                <a:lnTo>
                  <a:pt x="7955" y="19"/>
                </a:lnTo>
                <a:lnTo>
                  <a:pt x="8605" y="0"/>
                </a:lnTo>
                <a:lnTo>
                  <a:pt x="9259" y="1"/>
                </a:lnTo>
                <a:lnTo>
                  <a:pt x="9911" y="20"/>
                </a:lnTo>
                <a:lnTo>
                  <a:pt x="10562" y="55"/>
                </a:lnTo>
                <a:lnTo>
                  <a:pt x="11209" y="107"/>
                </a:lnTo>
                <a:lnTo>
                  <a:pt x="11848" y="172"/>
                </a:lnTo>
                <a:lnTo>
                  <a:pt x="12477" y="250"/>
                </a:lnTo>
                <a:lnTo>
                  <a:pt x="13094" y="338"/>
                </a:lnTo>
                <a:lnTo>
                  <a:pt x="13695" y="435"/>
                </a:lnTo>
                <a:lnTo>
                  <a:pt x="14280" y="542"/>
                </a:lnTo>
                <a:lnTo>
                  <a:pt x="14845" y="655"/>
                </a:lnTo>
                <a:lnTo>
                  <a:pt x="15387" y="772"/>
                </a:lnTo>
                <a:lnTo>
                  <a:pt x="15904" y="894"/>
                </a:lnTo>
                <a:lnTo>
                  <a:pt x="16393" y="1019"/>
                </a:lnTo>
                <a:lnTo>
                  <a:pt x="16853" y="1144"/>
                </a:lnTo>
                <a:lnTo>
                  <a:pt x="17280" y="1268"/>
                </a:lnTo>
                <a:lnTo>
                  <a:pt x="17280" y="1980"/>
                </a:lnTo>
                <a:lnTo>
                  <a:pt x="17280" y="2678"/>
                </a:lnTo>
                <a:lnTo>
                  <a:pt x="17280" y="3364"/>
                </a:lnTo>
                <a:lnTo>
                  <a:pt x="17280" y="4043"/>
                </a:lnTo>
                <a:lnTo>
                  <a:pt x="17280" y="4712"/>
                </a:lnTo>
                <a:lnTo>
                  <a:pt x="17280" y="5377"/>
                </a:lnTo>
                <a:lnTo>
                  <a:pt x="17280" y="6038"/>
                </a:lnTo>
                <a:lnTo>
                  <a:pt x="17280" y="6696"/>
                </a:lnTo>
                <a:lnTo>
                  <a:pt x="17280" y="7355"/>
                </a:lnTo>
                <a:lnTo>
                  <a:pt x="17280" y="8015"/>
                </a:lnTo>
                <a:lnTo>
                  <a:pt x="17280" y="8680"/>
                </a:lnTo>
                <a:lnTo>
                  <a:pt x="17280" y="9350"/>
                </a:lnTo>
                <a:lnTo>
                  <a:pt x="17280" y="10027"/>
                </a:lnTo>
                <a:lnTo>
                  <a:pt x="17280" y="10714"/>
                </a:lnTo>
                <a:lnTo>
                  <a:pt x="17280" y="11413"/>
                </a:lnTo>
                <a:lnTo>
                  <a:pt x="17280" y="1212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A20C3097-973B-461B-96C1-849FE5883CEB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flipV="1">
            <a:off x="-25400" y="4889500"/>
            <a:ext cx="8839200" cy="32766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 userDrawn="1"/>
        </p:nvSpPr>
        <p:spPr bwMode="auto">
          <a:xfrm flipV="1">
            <a:off x="-25400" y="4786406"/>
            <a:ext cx="9144000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"/>
          <p:cNvSpPr>
            <a:spLocks/>
          </p:cNvSpPr>
          <p:nvPr userDrawn="1"/>
        </p:nvSpPr>
        <p:spPr bwMode="auto">
          <a:xfrm>
            <a:off x="1588" y="268288"/>
            <a:ext cx="9142413" cy="1760538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"/>
          <p:cNvSpPr>
            <a:spLocks/>
          </p:cNvSpPr>
          <p:nvPr userDrawn="1"/>
        </p:nvSpPr>
        <p:spPr bwMode="auto">
          <a:xfrm>
            <a:off x="523875" y="190500"/>
            <a:ext cx="8620125" cy="16589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54C-7649-4BE3-B540-9DFDBCF9E569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34BA-7739-47E4-A060-DE0943D8B53E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2CD8-FE5C-434B-A5BD-84A350129B08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E81C-3204-4074-B338-A3B963631E73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A9ED-502E-4CD6-8A14-FF75BA265B19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5582-DE38-44BC-AD79-D0829DC066D4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F0B0-65F9-4F9E-AE72-F78353A3CBCD}" type="datetime1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0B07-1805-4190-ACC2-B37176F859FD}" type="datetime1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C900-1B55-4D04-B4F2-C2053106776E}" type="datetime1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E0FA-75CC-4CEA-8D98-683AC5B4462E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D08-2042-431B-84E2-F8B61DFB9F49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892175" y="169862"/>
            <a:ext cx="8251826" cy="1679671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533400" y="322262"/>
            <a:ext cx="8610600" cy="15827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0274" y="4572000"/>
            <a:ext cx="9154274" cy="2310441"/>
          </a:xfrm>
          <a:custGeom>
            <a:avLst/>
            <a:gdLst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2885326"/>
              <a:gd name="connsiteX1" fmla="*/ 3996647 w 9154274"/>
              <a:gd name="connsiteY1" fmla="*/ 1890445 h 2885326"/>
              <a:gd name="connsiteX2" fmla="*/ 9154274 w 9154274"/>
              <a:gd name="connsiteY2" fmla="*/ 0 h 2885326"/>
              <a:gd name="connsiteX3" fmla="*/ 9154274 w 9154274"/>
              <a:gd name="connsiteY3" fmla="*/ 2476072 h 2885326"/>
              <a:gd name="connsiteX4" fmla="*/ 0 w 9154274"/>
              <a:gd name="connsiteY4" fmla="*/ 2455524 h 2885326"/>
              <a:gd name="connsiteX5" fmla="*/ 0 w 9154274"/>
              <a:gd name="connsiteY5" fmla="*/ 1202077 h 2885326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274" h="2476072">
                <a:moveTo>
                  <a:pt x="0" y="1202077"/>
                </a:moveTo>
                <a:cubicBezTo>
                  <a:pt x="875016" y="1451225"/>
                  <a:pt x="2273156" y="1880171"/>
                  <a:pt x="3996647" y="1890445"/>
                </a:cubicBezTo>
                <a:cubicBezTo>
                  <a:pt x="7798941" y="1960652"/>
                  <a:pt x="8793822" y="505146"/>
                  <a:pt x="9154274" y="0"/>
                </a:cubicBezTo>
                <a:lnTo>
                  <a:pt x="9154274" y="2476072"/>
                </a:lnTo>
                <a:lnTo>
                  <a:pt x="0" y="2455524"/>
                </a:lnTo>
                <a:cubicBezTo>
                  <a:pt x="3425" y="2027434"/>
                  <a:pt x="6849" y="1599344"/>
                  <a:pt x="0" y="120207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 flipV="1">
            <a:off x="0" y="4114800"/>
            <a:ext cx="8991600" cy="3810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 flipV="1">
            <a:off x="0" y="4571999"/>
            <a:ext cx="9144000" cy="3251199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ED2-7024-4ACF-8AD8-DCD98F3991DF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60C7-4831-4532-9975-FB835FE613C4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DA5-47A8-4D3A-BEFF-16368276D6CE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F63-58EE-4230-B0BE-F59ADDACE473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98AB-D3B9-46D1-8614-698E60D238BF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9E37-249C-4CBF-A77E-DCEC47A56776}" type="datetime1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3C07-129C-4975-B6D8-917C690D2E9D}" type="datetime1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BEF2-D715-4299-A7CC-4BEC1593A96A}" type="datetime1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FC92-7BC6-4220-A588-4CF4563E7171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398-EA45-423D-BF1B-A42CEACFCF5C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482D-958C-40A5-8008-9AFB200E6201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EE56C-C43C-449C-B077-198EE7369486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892433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PERILAKU POLITIK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2971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id-ID" dirty="0" smtClean="0">
                <a:solidFill>
                  <a:schemeClr val="bg1"/>
                </a:solidFill>
              </a:rPr>
              <a:t> Pada Kuliah Sosiologi Politik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Dosen : Tatik Rohmawati, S.IP.,M.Si.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E58E-7319-4FD6-BBE4-407A5A66D5D2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Pengertian </a:t>
            </a:r>
            <a:r>
              <a:rPr lang="id-ID" b="1" dirty="0" smtClean="0"/>
              <a:t>Perilaku Politik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P</a:t>
            </a:r>
            <a:r>
              <a:rPr lang="id-ID" sz="3200" dirty="0" smtClean="0">
                <a:solidFill>
                  <a:schemeClr val="tx1"/>
                </a:solidFill>
              </a:rPr>
              <a:t>erilaku Politik (</a:t>
            </a:r>
            <a:r>
              <a:rPr lang="id-ID" sz="3200" i="1" dirty="0" smtClean="0">
                <a:solidFill>
                  <a:schemeClr val="tx1"/>
                </a:solidFill>
              </a:rPr>
              <a:t>political behaviour</a:t>
            </a:r>
            <a:r>
              <a:rPr lang="id-ID" sz="3200" dirty="0" smtClean="0">
                <a:solidFill>
                  <a:schemeClr val="tx1"/>
                </a:solidFill>
              </a:rPr>
              <a:t>) adalah perilaku yang dilakukan oleh seseorang secara individual atau secara kelompok guna memenuhi hak dan kewajibannya sebagai insan politik.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81D-86FE-4237-9742-BB71BF8C195C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Perilaku Politik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Melakukan pemilihan untuk memilih wakil rakyat atau pemimpin.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Mengikuti dan berhak menjadi insan politik yang mengikuti suatu partai politik atau parpol, mengikuti ormas atau organisasi masyarakat atau lembaga swadaya masyarakat.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Memiliki andil atau ikut serta terlibat dalam pesta politik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Mengkritik atau menurunkan para pelaku politik yang berotoritas.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Memiliki hak untuk menjadi ketua atau pimpinan politik.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Memiliki kewajiban untuk melakukan hak dan kewajibannya sebagai insan politik guna melakukan perilaku politikyang telah disusun secara baik oleh UUD dan perundangan hukum yang berlaku.</a:t>
            </a:r>
            <a:endParaRPr lang="en-US" sz="2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033-9327-4F8B-BB25-94F6DFA813AD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285884"/>
          </a:xfrm>
        </p:spPr>
        <p:txBody>
          <a:bodyPr>
            <a:normAutofit/>
          </a:bodyPr>
          <a:lstStyle/>
          <a:p>
            <a:r>
              <a:rPr lang="id-ID" b="1" dirty="0" smtClean="0"/>
              <a:t>ALHAMDULILLAH....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algn="ctr">
              <a:buNone/>
            </a:pPr>
            <a:r>
              <a:rPr lang="id-ID" dirty="0" smtClean="0">
                <a:solidFill>
                  <a:schemeClr val="tx1"/>
                </a:solidFill>
              </a:rPr>
              <a:t>TERIMA KASIH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BC31-2000-4CB0-A804-F6057403D4BA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S010385268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B852922-DE84-443C-ACF9-B65630A64A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TS010385268</Template>
  <TotalTime>334</TotalTime>
  <Words>195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TS010385268</vt:lpstr>
      <vt:lpstr>Custom Design</vt:lpstr>
      <vt:lpstr>PERILAKU POLITIK</vt:lpstr>
      <vt:lpstr>Pengertian Perilaku Politik</vt:lpstr>
      <vt:lpstr>Contoh Perilaku Politik</vt:lpstr>
      <vt:lpstr>ALHAMDULILLAH....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[Business Communication]</dc:title>
  <dc:creator>ismail - [2010]</dc:creator>
  <cp:lastModifiedBy>Windows 7</cp:lastModifiedBy>
  <cp:revision>16</cp:revision>
  <dcterms:created xsi:type="dcterms:W3CDTF">2013-11-10T09:59:47Z</dcterms:created>
  <dcterms:modified xsi:type="dcterms:W3CDTF">2014-10-23T21:34:47Z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TC103852689990</vt:lpwstr>
  </property>
</Properties>
</file>