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74" r:id="rId5"/>
    <p:sldId id="270" r:id="rId6"/>
    <p:sldId id="2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17A-C3B7-448C-B496-9736A3833FA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132-4D71-4AF3-9EB3-B97E8A1E7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1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17A-C3B7-448C-B496-9736A3833FA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132-4D71-4AF3-9EB3-B97E8A1E7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4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17A-C3B7-448C-B496-9736A3833FA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132-4D71-4AF3-9EB3-B97E8A1E7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0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17A-C3B7-448C-B496-9736A3833FA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132-4D71-4AF3-9EB3-B97E8A1E7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17A-C3B7-448C-B496-9736A3833FA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132-4D71-4AF3-9EB3-B97E8A1E7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4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17A-C3B7-448C-B496-9736A3833FA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132-4D71-4AF3-9EB3-B97E8A1E7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5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17A-C3B7-448C-B496-9736A3833FA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132-4D71-4AF3-9EB3-B97E8A1E7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0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17A-C3B7-448C-B496-9736A3833FA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132-4D71-4AF3-9EB3-B97E8A1E7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0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17A-C3B7-448C-B496-9736A3833FA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132-4D71-4AF3-9EB3-B97E8A1E7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3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17A-C3B7-448C-B496-9736A3833FA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132-4D71-4AF3-9EB3-B97E8A1E7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317A-C3B7-448C-B496-9736A3833FA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132-4D71-4AF3-9EB3-B97E8A1E7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0317A-C3B7-448C-B496-9736A3833FAB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132-4D71-4AF3-9EB3-B97E8A1E7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9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/>
          <a:lstStyle/>
          <a:p>
            <a:r>
              <a:rPr lang="en-US" dirty="0" smtClean="0"/>
              <a:t>Secure the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Girindro</a:t>
            </a:r>
            <a:r>
              <a:rPr lang="en-US" dirty="0" smtClean="0"/>
              <a:t> </a:t>
            </a:r>
            <a:r>
              <a:rPr lang="en-US" dirty="0" err="1" smtClean="0"/>
              <a:t>Pringgo</a:t>
            </a:r>
            <a:r>
              <a:rPr lang="en-US" dirty="0" smtClean="0"/>
              <a:t> </a:t>
            </a:r>
            <a:r>
              <a:rPr lang="en-US" dirty="0" err="1" smtClean="0"/>
              <a:t>Digdo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3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Whoami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 years in Information Security</a:t>
            </a:r>
          </a:p>
          <a:p>
            <a:r>
              <a:rPr lang="en-US" dirty="0" smtClean="0"/>
              <a:t>Lecturer</a:t>
            </a:r>
          </a:p>
          <a:p>
            <a:r>
              <a:rPr lang="en-US" smtClean="0"/>
              <a:t>Author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things to secure the system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036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to secure the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Password</a:t>
            </a:r>
            <a:endParaRPr lang="en-US" dirty="0" smtClean="0"/>
          </a:p>
          <a:p>
            <a:pPr lvl="1" algn="just"/>
            <a:r>
              <a:rPr lang="en-US" dirty="0" smtClean="0"/>
              <a:t>Use strong password</a:t>
            </a:r>
          </a:p>
          <a:p>
            <a:pPr lvl="1" algn="just"/>
            <a:r>
              <a:rPr lang="en-US" dirty="0" err="1" smtClean="0"/>
              <a:t>Thisispassword</a:t>
            </a:r>
            <a:endParaRPr lang="en-US" dirty="0" smtClean="0"/>
          </a:p>
          <a:p>
            <a:pPr lvl="1" algn="just"/>
            <a:r>
              <a:rPr lang="en-US" dirty="0" smtClean="0"/>
              <a:t>Th!5Isp45sw0Rd</a:t>
            </a:r>
          </a:p>
          <a:p>
            <a:pPr lvl="1" algn="just"/>
            <a:r>
              <a:rPr lang="en-US" dirty="0"/>
              <a:t>%4+TEP*F^!Hg3KS!6g!HDGx&amp;bkR==L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Close the Service</a:t>
            </a:r>
            <a:endParaRPr lang="en-US" dirty="0" smtClean="0"/>
          </a:p>
          <a:p>
            <a:pPr lvl="1" algn="just"/>
            <a:r>
              <a:rPr lang="en-US" dirty="0" smtClean="0"/>
              <a:t>service [</a:t>
            </a:r>
            <a:r>
              <a:rPr lang="en-US" dirty="0" err="1" smtClean="0"/>
              <a:t>servicename</a:t>
            </a:r>
            <a:r>
              <a:rPr lang="en-US" dirty="0" smtClean="0"/>
              <a:t>] </a:t>
            </a:r>
            <a:r>
              <a:rPr lang="en-US" dirty="0" err="1" smtClean="0"/>
              <a:t>stop|start|restart</a:t>
            </a:r>
            <a:endParaRPr lang="en-US" dirty="0" smtClean="0"/>
          </a:p>
          <a:p>
            <a:pPr lvl="1" algn="just"/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init.d</a:t>
            </a:r>
            <a:r>
              <a:rPr lang="en-US" dirty="0" smtClean="0"/>
              <a:t>/[</a:t>
            </a:r>
            <a:r>
              <a:rPr lang="en-US" dirty="0" err="1" smtClean="0"/>
              <a:t>servicename</a:t>
            </a:r>
            <a:r>
              <a:rPr lang="en-US" dirty="0" smtClean="0"/>
              <a:t>] </a:t>
            </a:r>
            <a:r>
              <a:rPr lang="en-US" dirty="0" err="1" smtClean="0"/>
              <a:t>stop|start|restart</a:t>
            </a:r>
            <a:endParaRPr lang="en-US" dirty="0" smtClean="0"/>
          </a:p>
          <a:p>
            <a:pPr lvl="1" algn="just"/>
            <a:r>
              <a:rPr lang="en-US" dirty="0" smtClean="0"/>
              <a:t>kill </a:t>
            </a:r>
            <a:r>
              <a:rPr lang="en-US" dirty="0" err="1" smtClean="0"/>
              <a:t>pid</a:t>
            </a:r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4098" name="Picture 2" descr="https://lh3.googleusercontent.com/-Dd-vgutF-Vo/VFkVbuabroI/AAAAAAAAAXs/k19hMGagZjY/w305-h353/hdd-password-recovery-LGS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975" y="2320131"/>
            <a:ext cx="29051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07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to secure the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Audit</a:t>
            </a:r>
          </a:p>
          <a:p>
            <a:pPr lvl="1" algn="just"/>
            <a:r>
              <a:rPr lang="en-US" dirty="0" smtClean="0"/>
              <a:t>Log</a:t>
            </a:r>
          </a:p>
          <a:p>
            <a:pPr lvl="1" algn="just"/>
            <a:r>
              <a:rPr lang="en-US" dirty="0"/>
              <a:t>?</a:t>
            </a:r>
            <a:endParaRPr lang="en-US" dirty="0" smtClean="0"/>
          </a:p>
          <a:p>
            <a:pPr algn="just"/>
            <a:r>
              <a:rPr lang="en-US" dirty="0" smtClean="0"/>
              <a:t>Backup</a:t>
            </a:r>
          </a:p>
          <a:p>
            <a:pPr lvl="1" algn="just"/>
            <a:r>
              <a:rPr lang="en-US" dirty="0" smtClean="0"/>
              <a:t>Data</a:t>
            </a:r>
          </a:p>
          <a:p>
            <a:pPr lvl="1" algn="just"/>
            <a:r>
              <a:rPr lang="en-US" dirty="0" smtClean="0"/>
              <a:t>System</a:t>
            </a:r>
          </a:p>
          <a:p>
            <a:pPr lvl="1" algn="just"/>
            <a:r>
              <a:rPr lang="en-US" dirty="0" smtClean="0"/>
              <a:t>Confidential documents</a:t>
            </a:r>
          </a:p>
          <a:p>
            <a:pPr lvl="1" algn="just"/>
            <a:r>
              <a:rPr lang="en-US" dirty="0" smtClean="0"/>
              <a:t>?</a:t>
            </a:r>
            <a:endParaRPr lang="en-US" dirty="0" smtClean="0"/>
          </a:p>
          <a:p>
            <a:pPr lvl="1" algn="just"/>
            <a:endParaRPr lang="en-US" dirty="0"/>
          </a:p>
        </p:txBody>
      </p:sp>
      <p:pic>
        <p:nvPicPr>
          <p:cNvPr id="1026" name="Picture 2" descr="http://www.infotrust.md/sites/infotrust/files/servicii/auditor_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701" y="1825625"/>
            <a:ext cx="3476625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06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to secure the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Firewall</a:t>
            </a:r>
          </a:p>
          <a:p>
            <a:pPr algn="just"/>
            <a:r>
              <a:rPr lang="en-US" dirty="0" smtClean="0"/>
              <a:t>Monitoring System</a:t>
            </a:r>
          </a:p>
          <a:p>
            <a:pPr lvl="1" algn="just"/>
            <a:r>
              <a:rPr lang="en-US" dirty="0" smtClean="0"/>
              <a:t>Intrusion Detection System (IDS)</a:t>
            </a:r>
          </a:p>
          <a:p>
            <a:pPr lvl="1" algn="just"/>
            <a:r>
              <a:rPr lang="en-US" dirty="0" smtClean="0"/>
              <a:t>Intrusion Prevention System (IPS)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Monitoring Access</a:t>
            </a:r>
          </a:p>
          <a:p>
            <a:pPr lvl="1" algn="just"/>
            <a:r>
              <a:rPr lang="en-US" dirty="0" smtClean="0"/>
              <a:t>Tripwire</a:t>
            </a:r>
          </a:p>
          <a:p>
            <a:pPr lvl="1" algn="just"/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050" name="Picture 2" descr="https://www.a1dps.com/wp-content/uploads/2014/06/cloud-monitoring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2339891"/>
            <a:ext cx="3714750" cy="20955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72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95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Secure the System</vt:lpstr>
      <vt:lpstr>Whoami</vt:lpstr>
      <vt:lpstr>Agenda</vt:lpstr>
      <vt:lpstr>Some things to secure the system</vt:lpstr>
      <vt:lpstr>Some things to secure the system</vt:lpstr>
      <vt:lpstr>Some things to secure the system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Security</dc:title>
  <dc:creator>girindigdo</dc:creator>
  <cp:lastModifiedBy>girindigdo</cp:lastModifiedBy>
  <cp:revision>65</cp:revision>
  <dcterms:created xsi:type="dcterms:W3CDTF">2015-09-18T08:54:57Z</dcterms:created>
  <dcterms:modified xsi:type="dcterms:W3CDTF">2015-10-09T03:56:49Z</dcterms:modified>
</cp:coreProperties>
</file>