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366" y="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85CE6C-10C3-4F5B-98F0-D501F1A8B92E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C94A2E-5B9F-43B6-AC8B-25B855FDD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  <p:sndAc>
      <p:stSnd>
        <p:snd r:embed="rId1" name="wind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5CE6C-10C3-4F5B-98F0-D501F1A8B92E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94A2E-5B9F-43B6-AC8B-25B855FDD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  <p:sndAc>
      <p:stSnd>
        <p:snd r:embed="rId1" name="wind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5CE6C-10C3-4F5B-98F0-D501F1A8B92E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94A2E-5B9F-43B6-AC8B-25B855FDD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  <p:sndAc>
      <p:stSnd>
        <p:snd r:embed="rId1" name="wind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5CE6C-10C3-4F5B-98F0-D501F1A8B92E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94A2E-5B9F-43B6-AC8B-25B855FDD4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randomBar dir="vert"/>
    <p:sndAc>
      <p:stSnd>
        <p:snd r:embed="rId1" name="wind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5CE6C-10C3-4F5B-98F0-D501F1A8B92E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94A2E-5B9F-43B6-AC8B-25B855FDD4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>
    <p:randomBar dir="vert"/>
    <p:sndAc>
      <p:stSnd>
        <p:snd r:embed="rId1" name="wind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5CE6C-10C3-4F5B-98F0-D501F1A8B92E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94A2E-5B9F-43B6-AC8B-25B855FDD4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randomBar dir="vert"/>
    <p:sndAc>
      <p:stSnd>
        <p:snd r:embed="rId1" name="wind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5CE6C-10C3-4F5B-98F0-D501F1A8B92E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94A2E-5B9F-43B6-AC8B-25B855FDD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  <p:sndAc>
      <p:stSnd>
        <p:snd r:embed="rId1" name="wind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5CE6C-10C3-4F5B-98F0-D501F1A8B92E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94A2E-5B9F-43B6-AC8B-25B855FDD4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randomBar dir="vert"/>
    <p:sndAc>
      <p:stSnd>
        <p:snd r:embed="rId1" name="wind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5CE6C-10C3-4F5B-98F0-D501F1A8B92E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94A2E-5B9F-43B6-AC8B-25B855FDD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  <p:sndAc>
      <p:stSnd>
        <p:snd r:embed="rId1" name="wind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985CE6C-10C3-4F5B-98F0-D501F1A8B92E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94A2E-5B9F-43B6-AC8B-25B855FDD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  <p:sndAc>
      <p:stSnd>
        <p:snd r:embed="rId1" name="wind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85CE6C-10C3-4F5B-98F0-D501F1A8B92E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C94A2E-5B9F-43B6-AC8B-25B855FDD4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>
    <p:randomBar dir="vert"/>
    <p:sndAc>
      <p:stSnd>
        <p:snd r:embed="rId1" name="wind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985CE6C-10C3-4F5B-98F0-D501F1A8B92E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CC94A2E-5B9F-43B6-AC8B-25B855FDD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randomBar dir="vert"/>
    <p:sndAc>
      <p:stSnd>
        <p:snd r:embed="rId13" name="wind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SEJARAH PERIKLANAN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8992" y="3786190"/>
            <a:ext cx="5114778" cy="110124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MELLY MAULIN PURWANINGWULAN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>
                <a:latin typeface="Dotum" pitchFamily="34" charset="-127"/>
                <a:ea typeface="Dotum" pitchFamily="34" charset="-127"/>
              </a:rPr>
              <a:t>Keberadaan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TV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sebagai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media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baru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Indonesia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sejak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bulan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Agustus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1962,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telah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merangsang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Nuradi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untuk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juga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menjadikannya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wahan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InterVisa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tercatat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sebagai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perintis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masuknya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iklan-iklan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komersial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TVRI.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Tahun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1963,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tiga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pertama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(yang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masih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berbentuk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telop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)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media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adalah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untuk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klien-klien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berikut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: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smtClean="0">
                <a:latin typeface="Dotum" pitchFamily="34" charset="-127"/>
                <a:ea typeface="Dotum" pitchFamily="34" charset="-127"/>
              </a:rPr>
              <a:t>Hotel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Tjipajung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kebetulan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milik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ayahnya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sendiri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smtClean="0">
                <a:latin typeface="Dotum" pitchFamily="34" charset="-127"/>
                <a:ea typeface="Dotum" pitchFamily="34" charset="-127"/>
              </a:rPr>
              <a:t>PT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Masayu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produsen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alat-alat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truk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smtClean="0">
                <a:latin typeface="Dotum" pitchFamily="34" charset="-127"/>
                <a:ea typeface="Dotum" pitchFamily="34" charset="-127"/>
              </a:rPr>
              <a:t>PT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Arschoob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Ramasita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dimiliki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oleh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Judith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Roworuntu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sekaligus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menjadi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pembuat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gambar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untuk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iklan-iklan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InterVista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</a:t>
            </a:r>
          </a:p>
          <a:p>
            <a:pPr algn="just"/>
            <a:r>
              <a:rPr lang="en-US" dirty="0" err="1" smtClean="0">
                <a:latin typeface="Dotum" pitchFamily="34" charset="-127"/>
                <a:ea typeface="Dotum" pitchFamily="34" charset="-127"/>
              </a:rPr>
              <a:t>Setahun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setelah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itu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muncul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skuter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Lambretta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Tetapi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kali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sudah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digunakan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bentuk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slide,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juga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merupakan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rintisan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itu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Lambretta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pun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merupakan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pertama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diproduksi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untuk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dapat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ditampilkan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bioskop-bioskop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merupakan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prestasi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tersendiri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pula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bagi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InterVista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randomBar dir="vert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Menurut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Nuradi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kekuatan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InterVista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terletak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justru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pada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akar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budidaya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Indonesianya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Pendapat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mungkin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benar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kalau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kita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perhatikan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beberapa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slogan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diciptakan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InterVista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seperti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: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 smtClean="0">
                <a:latin typeface="Dotum" pitchFamily="34" charset="-127"/>
                <a:ea typeface="Dotum" pitchFamily="34" charset="-127"/>
              </a:rPr>
              <a:t>Produk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susu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kental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manis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;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Indomilk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….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sedaaap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 smtClean="0">
                <a:latin typeface="Dotum" pitchFamily="34" charset="-127"/>
                <a:ea typeface="Dotum" pitchFamily="34" charset="-127"/>
              </a:rPr>
              <a:t>Produk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bir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;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Bir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Anker.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Bir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Baru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Baru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Bir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 smtClean="0">
                <a:latin typeface="Dotum" pitchFamily="34" charset="-127"/>
                <a:ea typeface="Dotum" pitchFamily="34" charset="-127"/>
              </a:rPr>
              <a:t>Produk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rokok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putih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; Makin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mesra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dengan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Mascot.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 smtClean="0">
                <a:latin typeface="Dotum" pitchFamily="34" charset="-127"/>
                <a:ea typeface="Dotum" pitchFamily="34" charset="-127"/>
              </a:rPr>
              <a:t>Produk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skuter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;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Lebih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baik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naik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Vespa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</a:t>
            </a:r>
          </a:p>
          <a:p>
            <a:pPr algn="just"/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Periode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tahun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1963-1967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InterVista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juga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tercatat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sebagai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perusahaan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pertama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melakukan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adaptasi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terhadap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film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berbahasa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Inggris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meskipun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proses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produksi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akhirnya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masih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dikerjakan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Singapura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Bahkan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pada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periode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InterVista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sudah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memiliki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sendiri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sutradara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untuk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membuat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film-film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para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kliennya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Salah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satu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film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sangat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sukses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itu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adalah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Ardath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randomBar dir="vert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>
                <a:latin typeface="Dotum" pitchFamily="34" charset="-127"/>
                <a:ea typeface="Dotum" pitchFamily="34" charset="-127"/>
              </a:rPr>
              <a:t>Meskipun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InterVista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dianggap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sebagai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perusahaan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modern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pertama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Indonesia,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namun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ternyata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bukanlah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pertama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melakukan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kerjasama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dengan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perusahaan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asing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Karena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tahun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1960, Franklyn,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perusahaan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milik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orang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Belanda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kemudian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berganti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nama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menjadi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Bhineka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sudah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bekerjasama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dengan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Young &amp; Rubicam,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salah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satu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perusahaan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raksasa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dari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Amerika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</a:t>
            </a:r>
          </a:p>
          <a:p>
            <a:pPr algn="just"/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Mengenai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kerjasama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dengan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asing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Nuradi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merupakan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salah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satu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tokoh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sangat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kuat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mempertahankan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-Indonesia-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annya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“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Ini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bisa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mengantjam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pertumbuhan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pers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nasional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”,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katanya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dan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“biro-biro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internasional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berkeliaran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Jakarta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dalam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waktu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dekat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bisa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memaksa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pers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Indonesia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mendjadi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sematjam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djuru-bitjara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kaum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industrialis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besar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”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lanjutnya.*(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Majalah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Tempo, 25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Maret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1972. )</a:t>
            </a:r>
          </a:p>
          <a:p>
            <a:pPr algn="just"/>
            <a:endParaRPr lang="en-US" dirty="0">
              <a:latin typeface="Dotum" pitchFamily="34" charset="-127"/>
              <a:ea typeface="Dotum" pitchFamily="34" charset="-127"/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>
                <a:latin typeface="Dotum" pitchFamily="34" charset="-127"/>
                <a:ea typeface="Dotum" pitchFamily="34" charset="-127"/>
              </a:rPr>
              <a:t>Selain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Bhineka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perusahaan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Fadjar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Kamil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juga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menjalin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kerjasama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dengan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Mc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Cann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-Erickson,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perusahaan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raksasa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lain,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juga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dari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Amerika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Serikat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Namun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sulitnya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memperoleh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tenaga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terlatih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kemudian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telah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memaksa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pula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Nuradi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dengan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InterVisa-nya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melunakkan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sikap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untuk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bekerjasama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dengan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perusahaan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asing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Kebetulan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memilih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Mc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Cann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-Erickson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juga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sebagai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mitranya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Sukses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Nuradi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membawa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InterVisa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nyaris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puncaknya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meskipun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bukan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dalam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hal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omset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*.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Nuradi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patut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merasa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bangga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bahwa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InterVista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tercatat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sebagai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perusahaan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sangat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disegani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unggul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dalam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hal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mutu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karya-karyanya</a:t>
            </a:r>
            <a:endParaRPr lang="en-US" dirty="0">
              <a:latin typeface="Dotum" pitchFamily="34" charset="-127"/>
              <a:ea typeface="Dotum" pitchFamily="34" charset="-127"/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Berbagai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merk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internasional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mulai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bermunculan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Indonesia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dengan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garangnya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berupaya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meraup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pangsa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pasar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sebesar-sebesarnya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Coca cola, Toyota, Mitsubishi, Fuji Film, American Express, Citibank,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adalah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sebagian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dari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nama-nama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besar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mulai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membanjiri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pasar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Indonesia.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Pada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muncul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pula 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local brands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dipicu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oleh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kemudahan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mendapatkan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kredit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penanaman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modal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dari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lembaga-lembaga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perbankan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juga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sedang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bertumbuh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pesat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Salah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satu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sektor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paling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hidup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pada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dasawarsa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1970an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itu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adalah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industri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farmasi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dengan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berbagai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jenis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obat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baru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diluncurkan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pada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itu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antara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lain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adalah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Bodrex-obat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sakit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kepala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populer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hingga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Begitu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populernya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nama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Bodrex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bahkan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sampai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dijadikan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ikon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jurnalistik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Indonesia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untuk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menyebut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wartawan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datang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diundang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</a:t>
            </a:r>
          </a:p>
          <a:p>
            <a:pPr algn="just"/>
            <a:r>
              <a:rPr lang="en-US" dirty="0" err="1" smtClean="0">
                <a:latin typeface="Dotum" pitchFamily="34" charset="-127"/>
                <a:ea typeface="Dotum" pitchFamily="34" charset="-127"/>
              </a:rPr>
              <a:t>Suasana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baru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dunia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usaha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itu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memicu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berbagai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kelahiran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perusahaan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Tentu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saja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pertama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kali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muncul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justru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perusahaan-perusahaan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secara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ilmiah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terbawa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oleh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masuknya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perusahaan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multinasional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Indonesia.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Contohnya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adalah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Olgilvy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&amp; Mather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berkibar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Jakarta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dengan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nama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IndoAd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bawah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pimpinan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Emir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Muchtar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karena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hadirnya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klien-klien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O&amp;M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Indonesia,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seperti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: American Express,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dll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Sebelumnya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O&amp;M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lahir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Indonesia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dengan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nama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SH Benson,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kemudian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berubah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menjadi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Olgivy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&amp;Mather.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Perubahan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nama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O&amp;M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menjadi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IndoAd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terkait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Peraturan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Menteri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Perdagangan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pada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tahun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1970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melarang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perusahaan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asing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Indonesia.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Contoh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lain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adalah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McCann Erickson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dibawa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oleh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Coca cola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kemudian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mengibarkan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bendera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Perwanal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Utama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bawah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pimpinan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Savrinus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Suardi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</a:t>
            </a:r>
          </a:p>
          <a:p>
            <a:pPr algn="just"/>
            <a:endParaRPr lang="en-US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KELAHIRAN PERIKLANAN MODERN INDONESIA</a:t>
            </a:r>
            <a:endParaRPr lang="en-US" dirty="0"/>
          </a:p>
        </p:txBody>
      </p:sp>
    </p:spTree>
  </p:cSld>
  <p:clrMapOvr>
    <a:masterClrMapping/>
  </p:clrMapOvr>
  <p:transition spd="slow">
    <p:randomBar dir="vert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sebgai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salah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satu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alat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pemasaran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ampuh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langsung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saja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berdenyut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dengan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nafas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baru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segar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Beberapa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perusahaan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muncul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pada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masa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Demikian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juga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media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untuk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Dan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pun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menjadi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marak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Dasawarsa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1970an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juga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ditandai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dengan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tampilanya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selebritis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Indonesia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sebagai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bintang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Sabun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Lux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produksi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Unilever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boleh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jadi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merupakan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trendsetter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bidang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itu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Sejak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dasawarsa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1950an,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Lux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sudah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memakai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slogan ”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dipakai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oleh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9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dari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10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bintang-bintang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film”.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Lux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diidentifikasikan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dengan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bintang-bintang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film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rupawan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berkelas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dunia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antara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lain : Sophia Loren.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AWAL ARTIS DALAM PERIKLANAN</a:t>
            </a:r>
            <a:endParaRPr lang="en-US" dirty="0"/>
          </a:p>
        </p:txBody>
      </p:sp>
    </p:spTree>
  </p:cSld>
  <p:clrMapOvr>
    <a:masterClrMapping/>
  </p:clrMapOvr>
  <p:transition spd="slow">
    <p:randomBar dir="vert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 err="1" smtClean="0">
                <a:latin typeface="Dotum" pitchFamily="34" charset="-127"/>
                <a:ea typeface="Dotum" pitchFamily="34" charset="-127"/>
              </a:rPr>
              <a:t>Pada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dasawarsa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1970an, slogan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itu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diubah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sedikit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menjadi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”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sabun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kecantikan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bintang-bintang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film”. Unilever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juga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mulai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memakai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bintang-bintang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film Indonesia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untuk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menjadi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duta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produknya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Widyawati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bintang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film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populer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berpribadi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lembut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dengan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kecantikkan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memukau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tampil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sebagai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spokesperson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Lux.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Beberapa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bintang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film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papan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atas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pun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silih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berganti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tampil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sebagai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”The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Lux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 Lady”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</a:p>
          <a:p>
            <a:pPr algn="just"/>
            <a:r>
              <a:rPr lang="en-US" dirty="0" err="1" smtClean="0">
                <a:latin typeface="Dotum" pitchFamily="34" charset="-127"/>
                <a:ea typeface="Dotum" pitchFamily="34" charset="-127"/>
              </a:rPr>
              <a:t>Salah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satu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legendaris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adalah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Christine Hakim,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bintang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film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temuan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Teguh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Karya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Produk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detergen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bermerk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err="1" smtClean="0">
                <a:latin typeface="Dotum" pitchFamily="34" charset="-127"/>
                <a:ea typeface="Dotum" pitchFamily="34" charset="-127"/>
              </a:rPr>
              <a:t>rinso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pun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memilih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Krisbiantoro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sebagai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duta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produk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Kris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adalah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seorang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penyanyi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merangkap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master of ceremony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kocak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menjadi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presenter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berbagai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program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televisi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populer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pada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itu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Popularitas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Krisbiantoro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pun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serta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smtClean="0">
                <a:latin typeface="Dotum" pitchFamily="34" charset="-127"/>
                <a:ea typeface="Dotum" pitchFamily="34" charset="-127"/>
              </a:rPr>
              <a:t>merta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menjadi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tuas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ampuh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untuk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mendongkrak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popularitas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rinso.level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International Advertising Services (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Lintas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)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perusahaan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menganai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produk-produk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Unilever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tidak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hanya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menumpang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popularitas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selebritis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melainkan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juga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melahirkan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bintang-bintang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baru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Robby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Sugara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misalnya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”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hanyalah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”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seorang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head waiter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sebuah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restoran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ketika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terpilih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menjadi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bintang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i="1" dirty="0" smtClean="0">
                <a:latin typeface="Dotum" pitchFamily="34" charset="-127"/>
                <a:ea typeface="Dotum" pitchFamily="34" charset="-127"/>
              </a:rPr>
              <a:t>”The Brisk Man”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Kehidupannya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pun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melejit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seperti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meteor.</a:t>
            </a:r>
          </a:p>
          <a:p>
            <a:pPr algn="just"/>
            <a:endParaRPr lang="en-US" dirty="0">
              <a:latin typeface="Dotum" pitchFamily="34" charset="-127"/>
              <a:ea typeface="Dotum" pitchFamily="34" charset="-127"/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>
                <a:latin typeface="Dotum" pitchFamily="34" charset="-127"/>
                <a:ea typeface="Dotum" pitchFamily="34" charset="-127"/>
              </a:rPr>
              <a:t>Metode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pertama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dilakukan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oleh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manusia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sangat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sederhana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Pemilik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barang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ingin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menjual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barangnya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berteriak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gerbang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kota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menawarkan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barangnya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pada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pengunjung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masuk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kota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tersebut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</a:t>
            </a:r>
          </a:p>
          <a:p>
            <a:pPr algn="just"/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tulis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mulai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dikenal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pada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jaman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Yunani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Kuno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berisi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tentang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budak-budak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lari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dari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majikannya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atau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memberitahu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berlangsungnya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pertandingan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gladiator.</a:t>
            </a:r>
          </a:p>
          <a:p>
            <a:pPr algn="just"/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pada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jaman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hanya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berupa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surat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edaran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Beberapa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waktu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kemudian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mulai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muncul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metode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dengan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tulisan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tangan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dicetak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kertas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besar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berkembang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Inggris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</a:p>
          <a:p>
            <a:pPr algn="just"/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pertama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dicetak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Inggris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ditemukan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pada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Imperial Intelligencer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Maret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1648.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Sampai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tahun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1850an,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Eropa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belum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sepenuhnya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dimuat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suratkabar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Kebanyakan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masih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berupa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pamflet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leaflet,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brosur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randomBar dir="vert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majalah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pertama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muncul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dalam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majalah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Harper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tahun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1864.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Pada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masa-masa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itu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berkembang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seiring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perkembangan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juga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ditandai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berkembangnya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perusahaan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dengan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fungsi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sederhana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Pada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abad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ke-18,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beberapa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toko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Eropa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mulai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berfungsi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sebagai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agen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mengumpulkan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untuk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suratkabar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</a:t>
            </a:r>
          </a:p>
          <a:p>
            <a:pPr algn="just"/>
            <a:r>
              <a:rPr lang="en-US" dirty="0" err="1" smtClean="0">
                <a:latin typeface="Dotum" pitchFamily="34" charset="-127"/>
                <a:ea typeface="Dotum" pitchFamily="34" charset="-127"/>
              </a:rPr>
              <a:t>Pada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abad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ke-19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mulai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dikenal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pembelian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ruang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melalui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agen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perseorangan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(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menyalurkan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lagi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perusahaan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).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Setelah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1880an,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perusahaan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meningkatkan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fungsi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dengan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menawarkan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konsultasi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jasa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lain. </a:t>
            </a:r>
          </a:p>
          <a:p>
            <a:pPr algn="just"/>
            <a:r>
              <a:rPr lang="en-US" dirty="0" err="1" smtClean="0">
                <a:latin typeface="Dotum" pitchFamily="34" charset="-127"/>
                <a:ea typeface="Dotum" pitchFamily="34" charset="-127"/>
              </a:rPr>
              <a:t>Pada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peralihan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menuju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abad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ke-20,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sistem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manajemen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modern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seperti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posisi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manajer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mulai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diterapkan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randomBar dir="vert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>
            <a:normAutofit fontScale="62500" lnSpcReduction="20000"/>
          </a:bodyPr>
          <a:lstStyle/>
          <a:p>
            <a:pPr algn="just"/>
            <a:endParaRPr lang="en-US" dirty="0" smtClean="0">
              <a:latin typeface="Dotum" pitchFamily="34" charset="-127"/>
              <a:ea typeface="Dotum" pitchFamily="34" charset="-127"/>
            </a:endParaRPr>
          </a:p>
          <a:p>
            <a:pPr algn="just"/>
            <a:r>
              <a:rPr lang="en-US" dirty="0" err="1" smtClean="0">
                <a:latin typeface="Dotum" pitchFamily="34" charset="-127"/>
                <a:ea typeface="Dotum" pitchFamily="34" charset="-127"/>
              </a:rPr>
              <a:t>Harus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diakui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bahwa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tokoh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pertama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Indonesia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adalah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b="1" dirty="0" smtClean="0">
                <a:latin typeface="Dotum" pitchFamily="34" charset="-127"/>
                <a:ea typeface="Dotum" pitchFamily="34" charset="-127"/>
              </a:rPr>
              <a:t>Jan </a:t>
            </a:r>
            <a:r>
              <a:rPr lang="en-US" b="1" dirty="0" err="1" smtClean="0">
                <a:latin typeface="Dotum" pitchFamily="34" charset="-127"/>
                <a:ea typeface="Dotum" pitchFamily="34" charset="-127"/>
              </a:rPr>
              <a:t>Pieterzoon</a:t>
            </a:r>
            <a:r>
              <a:rPr lang="en-US" b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b="1" dirty="0" err="1" smtClean="0">
                <a:latin typeface="Dotum" pitchFamily="34" charset="-127"/>
                <a:ea typeface="Dotum" pitchFamily="34" charset="-127"/>
              </a:rPr>
              <a:t>Coen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orang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Belanda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menjadi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Gubernur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Jenderal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Hindia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Belanda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pada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tahun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1619-1629.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Toko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bukan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hanya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bertindak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sebagai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pemrakarsa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pertama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Indonesia,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tetapi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juga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sebagai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pengiklan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perusahaan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Bahkan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pun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menjadi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penerbit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dari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Bataviasche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Nouvelle,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suratkabar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pertama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Indonesia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terbit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tahun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1744,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satu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abad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setelah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J.P.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Coen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meninggal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</a:t>
            </a:r>
          </a:p>
          <a:p>
            <a:pPr algn="just"/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pertama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Indonesia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hanya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berupa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sebuah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pengumuman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mengenai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kedatangan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kapal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dagang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Bataviaasche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Nouvelles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tahun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1744.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Pemanfaatan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menunjang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pemasarannya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antara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lain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dilakukan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oleh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surat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kabar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Bientang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Timoor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dengan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berbunyi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: “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Siapa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siapa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njang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biasa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trima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soerat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kabar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bernama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Bientang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Timoor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soeka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diteroeskan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taon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1865,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dikasi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taoe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njang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oewangnja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itoe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soerat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kabar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harganja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f.15, – bole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lekas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dikirimkan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njang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kloewarken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itoe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soratkabar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”</a:t>
            </a:r>
          </a:p>
          <a:p>
            <a:pPr algn="just"/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Pertumbuhan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Indonesia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sangat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dipengaruhi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oleh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modal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swasta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sektor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perkebunan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pertambangan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pada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tahun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1870.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Pada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jaman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beredar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brosur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untuk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pertama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kalinya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tersebut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berisi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promosi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perusahaan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komersial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Selain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brosur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digunakan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pula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display.Pada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awal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abad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20, biro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reklame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mulai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bermunculan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walau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tidak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bertahan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lama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karena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masalah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perekonomian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</a:t>
            </a:r>
          </a:p>
          <a:p>
            <a:pPr algn="just"/>
            <a:endParaRPr lang="en-US" dirty="0">
              <a:latin typeface="Dotum" pitchFamily="34" charset="-127"/>
              <a:ea typeface="Dotum" pitchFamily="34" charset="-127"/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>
                <a:latin typeface="Dotum" pitchFamily="34" charset="-127"/>
                <a:ea typeface="Dotum" pitchFamily="34" charset="-127"/>
              </a:rPr>
              <a:t>Biro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reklame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pada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masa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itu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dapat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dikelompokkan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dalam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kategori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besar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(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biasanya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dimiliki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oleh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orang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Belanda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),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menengah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kecil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(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dimiliki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oleh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orang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Tionghoa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bumiputera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). Biro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reklame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Indonesia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kembali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bangkit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sekitar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1930-1942.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dikeluarkan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semakin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beragam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(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pencarian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kerja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pernikahan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kematian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serta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perjalanan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).</a:t>
            </a:r>
          </a:p>
          <a:p>
            <a:pPr algn="just"/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juga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sempat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menjadi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sarana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propaganda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Jepang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Indonesia.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Berbagai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poster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selebaran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mengkampanyekan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Jepang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sebagai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“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Pelindung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Cahaya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Pemimpin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”.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Namun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pada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masa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itu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tetap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banyak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lain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seperti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pasta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gigi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batik,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tawaran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kursus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ketinggalan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bioskop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menayangkan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film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Jepang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</a:t>
            </a:r>
          </a:p>
          <a:p>
            <a:pPr algn="just"/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Pasca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kemerdekaan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muncul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iklan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himbauan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untuk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menyumbangkan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dana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bagi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kepentingan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perjuangan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pertahanan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kemerdekaan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pembangunan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atau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perbaikan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sekolah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randomBar dir="vert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>
                <a:latin typeface="Dotum" pitchFamily="34" charset="-127"/>
                <a:ea typeface="Dotum" pitchFamily="34" charset="-127"/>
              </a:rPr>
              <a:t>Pada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tahun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1963,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berdiri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perusahaan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InterVista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Ltd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dikelola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(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sekaligus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didirikan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)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oleh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Nuradi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mantan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diplomat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pernah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bekerja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perusahaan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SH Benson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cabang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Singapura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</a:t>
            </a:r>
          </a:p>
          <a:p>
            <a:pPr algn="just"/>
            <a:r>
              <a:rPr lang="en-US" dirty="0" smtClean="0">
                <a:latin typeface="Dotum" pitchFamily="34" charset="-127"/>
                <a:ea typeface="Dotum" pitchFamily="34" charset="-127"/>
              </a:rPr>
              <a:t>Perusahaan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dianggap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sebagai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perintis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modern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Indonesia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dengan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pelayanan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menyeluruh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seperti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media planning, account management,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riset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bidang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lain.Saat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berbagai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perusahaan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Indonesia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tergabung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dalam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suatu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asosiasi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yaitu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PPPI.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Asosiasi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perusahaan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terwakili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pula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dalam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keanggotaan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Dewan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secara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resmi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dituangkan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dalam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UU No. 4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Tahun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1967.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randomBar dir="vert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25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smtClean="0">
                <a:latin typeface="Dotum" pitchFamily="34" charset="-127"/>
                <a:ea typeface="Dotum" pitchFamily="34" charset="-127"/>
              </a:rPr>
              <a:t>Muhammad </a:t>
            </a:r>
            <a:r>
              <a:rPr lang="en-US" b="1" dirty="0" err="1" smtClean="0">
                <a:latin typeface="Dotum" pitchFamily="34" charset="-127"/>
                <a:ea typeface="Dotum" pitchFamily="34" charset="-127"/>
              </a:rPr>
              <a:t>Napis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Tokoh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adalah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Ketua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PBRI (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Persatuan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Biro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Reklame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Indonesia)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sejak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1956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hingga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1972.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memegang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jabatan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tersebut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untuk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melanjutkan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tugas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sejak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tahun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1949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masih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dijabat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oleh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orang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Belanda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</a:t>
            </a:r>
          </a:p>
          <a:p>
            <a:pPr algn="just"/>
            <a:r>
              <a:rPr lang="en-US" dirty="0" err="1" smtClean="0">
                <a:latin typeface="Dotum" pitchFamily="34" charset="-127"/>
                <a:ea typeface="Dotum" pitchFamily="34" charset="-127"/>
              </a:rPr>
              <a:t>Selain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sebagai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aktivis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asosiasi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juga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adalah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praktisi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sejati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Pada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tahun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1952,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usia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27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tahun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sudah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mendirikan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perusahaan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CV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Bhinneka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Advertising Services,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sekaligus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memegang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jabatan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Direktur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Utama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hingga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tahun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1972.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Situasi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makro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itu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memaksanya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untuk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menutup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“firma”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Sebagai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gantinya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mendirikan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sebuah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perseroan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terbatas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diberinya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nama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Advertising Inter Media (AIM),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tetap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sebagai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Direktur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Utama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hingga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tahun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1978.</a:t>
            </a:r>
          </a:p>
          <a:p>
            <a:pPr algn="just"/>
            <a:endParaRPr lang="en-US" dirty="0">
              <a:latin typeface="Dotum" pitchFamily="34" charset="-127"/>
              <a:ea typeface="Dotum" pitchFamily="34" charset="-127"/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>
                <a:latin typeface="Dotum" pitchFamily="34" charset="-127"/>
                <a:ea typeface="Dotum" pitchFamily="34" charset="-127"/>
              </a:rPr>
              <a:t>Seperti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juga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kebanyakan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tokoh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lama,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juga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tidak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mempunyai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pendidikan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formal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bidang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Meskipun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demikian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sempat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memperoleh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kursus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dari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Stichting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voor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Reclame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(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yayasan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) Jakarta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tahun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1956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mengikuti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program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pendidikan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tertulis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Marketing and Advertising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dari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Alexander Hamilton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Institue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New York,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tahun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1971.</a:t>
            </a:r>
          </a:p>
          <a:p>
            <a:pPr algn="just"/>
            <a:r>
              <a:rPr lang="en-US" dirty="0" err="1" smtClean="0">
                <a:latin typeface="Dotum" pitchFamily="34" charset="-127"/>
                <a:ea typeface="Dotum" pitchFamily="34" charset="-127"/>
              </a:rPr>
              <a:t>Hingga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sekarang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tokoh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lahir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tanggal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7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Juli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1925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masih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memegang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beberapa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jabatan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penting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dalam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asosiasi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masyarakat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Antara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lain,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Direktur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Eksekutif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PPPI (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Persatuan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Perusahaan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Indonesia),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tahun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1980-1983; General Manager BPPP (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Badan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Penyalur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Pemerataan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)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Pusat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sejak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1981;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Sekretaris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Tetap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Komisi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Tata-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Krama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Tata-Cara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Indonesia,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sejak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1981;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Ketua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Pelaksana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Harian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Badan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pengawas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Tata-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Krama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Tata-Cara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PPPI,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sejak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1992.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randomBar dir="vert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pPr algn="just"/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Perintis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bernama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b="1" dirty="0" err="1" smtClean="0">
                <a:latin typeface="Dotum" pitchFamily="34" charset="-127"/>
                <a:ea typeface="Dotum" pitchFamily="34" charset="-127"/>
              </a:rPr>
              <a:t>Nuradi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Lahir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Jakarta,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tanggal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10 Mei 1926.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Seperti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juga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banyak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pelaku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modern,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Nuradi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pun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tidak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memperoleh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pendidikan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formal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bidang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Tahun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1946-1948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masuk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Fakultas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Hukum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Universitas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Indonesia (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darurat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).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Kemudian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masuk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Akademi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Dinas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Luar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Negeri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Republik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Indonesia (1949-1950).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Tahun-tahun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berikutnya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banyak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mengenyam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pendidikan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Amerika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Serikat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menjadi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orang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Indonesia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pertama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diterima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Foreign Service Institute, US State Department, Washington DC.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Selanjutnya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belajar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penelitian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sosial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New School, New York (1952-1954)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menyelesaikan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studi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bidang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administrasi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publik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Harvard University, Cambridge, Massachusetts. </a:t>
            </a:r>
          </a:p>
          <a:p>
            <a:pPr algn="just"/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Perjalanan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hidup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Nuradi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dunia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dimulai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ketika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tahun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1961-1962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mengikuti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Management Training Course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SH Benson Ltd., London,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perusahaan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terbesar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Eropa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saat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itu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Sedangkan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pengalaman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praktek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diperolehnya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melalui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cabang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perusahaan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tersebut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Singapura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.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Sekembalinya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ke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Jakarta (1963)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dia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mendirikan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perusahaan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periklanannya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sendiri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dirty="0" err="1" smtClean="0">
                <a:latin typeface="Dotum" pitchFamily="34" charset="-127"/>
                <a:ea typeface="Dotum" pitchFamily="34" charset="-127"/>
              </a:rPr>
              <a:t>InterVista</a:t>
            </a:r>
            <a:r>
              <a:rPr lang="en-US" dirty="0" smtClean="0">
                <a:latin typeface="Dotum" pitchFamily="34" charset="-127"/>
                <a:ea typeface="Dotum" pitchFamily="34" charset="-127"/>
              </a:rPr>
              <a:t> Advertising Ltd..</a:t>
            </a:r>
          </a:p>
          <a:p>
            <a:pPr algn="just"/>
            <a:endParaRPr lang="en-US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TOKOH PERIKLANAN MODERN</a:t>
            </a:r>
            <a:endParaRPr lang="en-US" dirty="0"/>
          </a:p>
        </p:txBody>
      </p:sp>
    </p:spTree>
  </p:cSld>
  <p:clrMapOvr>
    <a:masterClrMapping/>
  </p:clrMapOvr>
  <p:transition spd="slow">
    <p:randomBar dir="vert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213</TotalTime>
  <Words>2046</Words>
  <Application>Microsoft Office PowerPoint</Application>
  <PresentationFormat>On-screen Show (4:3)</PresentationFormat>
  <Paragraphs>47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SEJARAH PERIKLANAN</vt:lpstr>
      <vt:lpstr>Slide 2</vt:lpstr>
      <vt:lpstr>Slide 3</vt:lpstr>
      <vt:lpstr>Slide 4</vt:lpstr>
      <vt:lpstr>Slide 5</vt:lpstr>
      <vt:lpstr>Slide 6</vt:lpstr>
      <vt:lpstr>Slide 7</vt:lpstr>
      <vt:lpstr>Slide 8</vt:lpstr>
      <vt:lpstr>TOKOH PERIKLANAN MODERN</vt:lpstr>
      <vt:lpstr>Slide 10</vt:lpstr>
      <vt:lpstr>Slide 11</vt:lpstr>
      <vt:lpstr>Slide 12</vt:lpstr>
      <vt:lpstr>Slide 13</vt:lpstr>
      <vt:lpstr>KELAHIRAN PERIKLANAN MODERN INDONESIA</vt:lpstr>
      <vt:lpstr>AWAL ARTIS DALAM PERIKLANAN</vt:lpstr>
      <vt:lpstr>Slide 16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PERIKLANAN</dc:title>
  <dc:creator>Valued Acer Customer</dc:creator>
  <cp:lastModifiedBy>Valued Acer Customer</cp:lastModifiedBy>
  <cp:revision>12</cp:revision>
  <dcterms:created xsi:type="dcterms:W3CDTF">2010-09-27T05:55:19Z</dcterms:created>
  <dcterms:modified xsi:type="dcterms:W3CDTF">2012-09-25T16:28:25Z</dcterms:modified>
</cp:coreProperties>
</file>