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6" r:id="rId2"/>
    <p:sldId id="283" r:id="rId3"/>
    <p:sldId id="257" r:id="rId4"/>
    <p:sldId id="258" r:id="rId5"/>
    <p:sldId id="259" r:id="rId6"/>
    <p:sldId id="260" r:id="rId7"/>
    <p:sldId id="261" r:id="rId8"/>
    <p:sldId id="262" r:id="rId9"/>
    <p:sldId id="263" r:id="rId10"/>
    <p:sldId id="265" r:id="rId11"/>
    <p:sldId id="266" r:id="rId12"/>
    <p:sldId id="267" r:id="rId13"/>
    <p:sldId id="268" r:id="rId14"/>
    <p:sldId id="269" r:id="rId15"/>
    <p:sldId id="270" r:id="rId16"/>
    <p:sldId id="281" r:id="rId17"/>
    <p:sldId id="282" r:id="rId18"/>
    <p:sldId id="271" r:id="rId19"/>
    <p:sldId id="272" r:id="rId20"/>
    <p:sldId id="273" r:id="rId21"/>
    <p:sldId id="274" r:id="rId22"/>
    <p:sldId id="275" r:id="rId23"/>
    <p:sldId id="276" r:id="rId24"/>
    <p:sldId id="277" r:id="rId25"/>
    <p:sldId id="278" r:id="rId26"/>
    <p:sldId id="279" r:id="rId27"/>
    <p:sldId id="280" r:id="rId28"/>
    <p:sldId id="26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image" Target="../media/image6.jp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image" Target="../media/image9.jpe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image" Target="../media/image6.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image" Target="../media/image9.jpe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86A2C1-1BAC-486E-B377-B0163C83522E}" type="doc">
      <dgm:prSet loTypeId="urn:microsoft.com/office/officeart/2005/8/layout/pList2" loCatId="list" qsTypeId="urn:microsoft.com/office/officeart/2005/8/quickstyle/simple1" qsCatId="simple" csTypeId="urn:microsoft.com/office/officeart/2005/8/colors/accent1_2" csCatId="accent1" phldr="1"/>
      <dgm:spPr/>
    </dgm:pt>
    <dgm:pt modelId="{4DB61C69-42B2-4716-B8E8-F2EB7DB271F1}">
      <dgm:prSet phldrT="[Text]" custT="1"/>
      <dgm:spPr/>
      <dgm:t>
        <a:bodyPr/>
        <a:lstStyle/>
        <a:p>
          <a:r>
            <a:rPr lang="en-US" sz="2000" i="0" dirty="0" smtClean="0">
              <a:solidFill>
                <a:srgbClr val="002060"/>
              </a:solidFill>
            </a:rPr>
            <a:t>"</a:t>
          </a:r>
          <a:r>
            <a:rPr lang="en-US" sz="2000" i="1" dirty="0" err="1" smtClean="0">
              <a:solidFill>
                <a:srgbClr val="002060"/>
              </a:solidFill>
            </a:rPr>
            <a:t>methodos</a:t>
          </a:r>
          <a:r>
            <a:rPr lang="en-US" sz="2000" i="0" dirty="0" smtClean="0">
              <a:solidFill>
                <a:srgbClr val="002060"/>
              </a:solidFill>
            </a:rPr>
            <a:t>" yang </a:t>
          </a:r>
          <a:r>
            <a:rPr lang="en-US" sz="2000" i="0" dirty="0" err="1" smtClean="0">
              <a:solidFill>
                <a:srgbClr val="002060"/>
              </a:solidFill>
            </a:rPr>
            <a:t>terdiri</a:t>
          </a:r>
          <a:r>
            <a:rPr lang="en-US" sz="2000" i="0" dirty="0" smtClean="0">
              <a:solidFill>
                <a:srgbClr val="002060"/>
              </a:solidFill>
            </a:rPr>
            <a:t> </a:t>
          </a:r>
          <a:r>
            <a:rPr lang="en-US" sz="2000" i="0" dirty="0" err="1" smtClean="0">
              <a:solidFill>
                <a:srgbClr val="002060"/>
              </a:solidFill>
            </a:rPr>
            <a:t>dari</a:t>
          </a:r>
          <a:r>
            <a:rPr lang="en-US" sz="2000" i="0" dirty="0" smtClean="0">
              <a:solidFill>
                <a:srgbClr val="002060"/>
              </a:solidFill>
            </a:rPr>
            <a:t> kata "</a:t>
          </a:r>
          <a:r>
            <a:rPr lang="en-US" sz="2000" i="1" dirty="0" err="1" smtClean="0">
              <a:solidFill>
                <a:srgbClr val="002060"/>
              </a:solidFill>
            </a:rPr>
            <a:t>metha</a:t>
          </a:r>
          <a:r>
            <a:rPr lang="en-US" sz="2000" i="0" dirty="0" smtClean="0">
              <a:solidFill>
                <a:srgbClr val="002060"/>
              </a:solidFill>
            </a:rPr>
            <a:t>" </a:t>
          </a:r>
          <a:r>
            <a:rPr lang="en-US" sz="2000" i="0" dirty="0" err="1" smtClean="0">
              <a:solidFill>
                <a:srgbClr val="002060"/>
              </a:solidFill>
            </a:rPr>
            <a:t>yaitu</a:t>
          </a:r>
          <a:r>
            <a:rPr lang="en-US" sz="2000" i="0" dirty="0" smtClean="0">
              <a:solidFill>
                <a:srgbClr val="002060"/>
              </a:solidFill>
            </a:rPr>
            <a:t> </a:t>
          </a:r>
          <a:r>
            <a:rPr lang="en-US" sz="2000" i="0" dirty="0" err="1" smtClean="0">
              <a:solidFill>
                <a:srgbClr val="002060"/>
              </a:solidFill>
            </a:rPr>
            <a:t>melewati</a:t>
          </a:r>
          <a:r>
            <a:rPr lang="en-US" sz="2000" i="0" dirty="0" smtClean="0">
              <a:solidFill>
                <a:srgbClr val="002060"/>
              </a:solidFill>
            </a:rPr>
            <a:t>, </a:t>
          </a:r>
          <a:r>
            <a:rPr lang="en-US" sz="2000" i="0" dirty="0" err="1" smtClean="0">
              <a:solidFill>
                <a:srgbClr val="002060"/>
              </a:solidFill>
            </a:rPr>
            <a:t>menempuh</a:t>
          </a:r>
          <a:r>
            <a:rPr lang="en-US" sz="2000" i="0" dirty="0" smtClean="0">
              <a:solidFill>
                <a:srgbClr val="002060"/>
              </a:solidFill>
            </a:rPr>
            <a:t> </a:t>
          </a:r>
          <a:r>
            <a:rPr lang="en-US" sz="2000" i="0" dirty="0" err="1" smtClean="0">
              <a:solidFill>
                <a:srgbClr val="002060"/>
              </a:solidFill>
            </a:rPr>
            <a:t>atau</a:t>
          </a:r>
          <a:r>
            <a:rPr lang="en-US" sz="2000" i="0" dirty="0" smtClean="0">
              <a:solidFill>
                <a:srgbClr val="002060"/>
              </a:solidFill>
            </a:rPr>
            <a:t> </a:t>
          </a:r>
          <a:r>
            <a:rPr lang="en-US" sz="2000" i="0" dirty="0" err="1" smtClean="0">
              <a:solidFill>
                <a:srgbClr val="002060"/>
              </a:solidFill>
            </a:rPr>
            <a:t>melalui</a:t>
          </a:r>
          <a:r>
            <a:rPr lang="en-US" sz="2000" i="0" dirty="0" smtClean="0">
              <a:solidFill>
                <a:srgbClr val="002060"/>
              </a:solidFill>
            </a:rPr>
            <a:t> </a:t>
          </a:r>
          <a:r>
            <a:rPr lang="en-US" sz="2000" i="0" dirty="0" err="1" smtClean="0">
              <a:solidFill>
                <a:srgbClr val="002060"/>
              </a:solidFill>
            </a:rPr>
            <a:t>dan</a:t>
          </a:r>
          <a:r>
            <a:rPr lang="en-US" sz="2000" i="0" dirty="0" smtClean="0">
              <a:solidFill>
                <a:srgbClr val="002060"/>
              </a:solidFill>
            </a:rPr>
            <a:t> kata "</a:t>
          </a:r>
          <a:r>
            <a:rPr lang="en-US" sz="2000" i="1" dirty="0" err="1" smtClean="0">
              <a:solidFill>
                <a:srgbClr val="002060"/>
              </a:solidFill>
            </a:rPr>
            <a:t>hodos</a:t>
          </a:r>
          <a:r>
            <a:rPr lang="en-US" sz="2000" i="0" dirty="0" smtClean="0">
              <a:solidFill>
                <a:srgbClr val="002060"/>
              </a:solidFill>
            </a:rPr>
            <a:t>" yang </a:t>
          </a:r>
          <a:r>
            <a:rPr lang="en-US" sz="2000" i="0" dirty="0" err="1" smtClean="0">
              <a:solidFill>
                <a:srgbClr val="002060"/>
              </a:solidFill>
            </a:rPr>
            <a:t>berarti</a:t>
          </a:r>
          <a:r>
            <a:rPr lang="en-US" sz="2000" i="0" dirty="0" smtClean="0">
              <a:solidFill>
                <a:srgbClr val="002060"/>
              </a:solidFill>
            </a:rPr>
            <a:t> </a:t>
          </a:r>
          <a:r>
            <a:rPr lang="en-US" sz="2000" i="0" dirty="0" err="1" smtClean="0">
              <a:solidFill>
                <a:srgbClr val="002060"/>
              </a:solidFill>
            </a:rPr>
            <a:t>cara</a:t>
          </a:r>
          <a:r>
            <a:rPr lang="en-US" sz="2000" i="0" dirty="0" smtClean="0">
              <a:solidFill>
                <a:srgbClr val="002060"/>
              </a:solidFill>
            </a:rPr>
            <a:t> </a:t>
          </a:r>
          <a:r>
            <a:rPr lang="en-US" sz="2000" i="0" dirty="0" err="1" smtClean="0">
              <a:solidFill>
                <a:srgbClr val="002060"/>
              </a:solidFill>
            </a:rPr>
            <a:t>atau</a:t>
          </a:r>
          <a:r>
            <a:rPr lang="en-US" sz="2000" i="0" dirty="0" smtClean="0">
              <a:solidFill>
                <a:srgbClr val="002060"/>
              </a:solidFill>
            </a:rPr>
            <a:t> </a:t>
          </a:r>
          <a:r>
            <a:rPr lang="en-US" sz="2000" i="0" dirty="0" err="1" smtClean="0">
              <a:solidFill>
                <a:srgbClr val="002060"/>
              </a:solidFill>
            </a:rPr>
            <a:t>jalan</a:t>
          </a:r>
          <a:endParaRPr lang="en-US" sz="2000" dirty="0">
            <a:solidFill>
              <a:srgbClr val="002060"/>
            </a:solidFill>
          </a:endParaRPr>
        </a:p>
      </dgm:t>
    </dgm:pt>
    <dgm:pt modelId="{25AC6D93-280F-4110-B295-81B42C16FA40}" type="parTrans" cxnId="{2C5FF8D2-F85A-43A3-9338-07DC4CABD560}">
      <dgm:prSet/>
      <dgm:spPr/>
      <dgm:t>
        <a:bodyPr/>
        <a:lstStyle/>
        <a:p>
          <a:endParaRPr lang="en-US"/>
        </a:p>
      </dgm:t>
    </dgm:pt>
    <dgm:pt modelId="{C91A15B0-EF4C-479D-AD39-14C8311AE1BF}" type="sibTrans" cxnId="{2C5FF8D2-F85A-43A3-9338-07DC4CABD560}">
      <dgm:prSet/>
      <dgm:spPr/>
      <dgm:t>
        <a:bodyPr/>
        <a:lstStyle/>
        <a:p>
          <a:endParaRPr lang="en-US"/>
        </a:p>
      </dgm:t>
    </dgm:pt>
    <dgm:pt modelId="{C7FA0520-DF9F-4E29-B9B9-F726BBFDCDE0}">
      <dgm:prSet phldrT="[Text]" custT="1"/>
      <dgm:spPr/>
      <dgm:t>
        <a:bodyPr/>
        <a:lstStyle/>
        <a:p>
          <a:r>
            <a:rPr lang="en-US" sz="1800" i="1" dirty="0" smtClean="0">
              <a:solidFill>
                <a:srgbClr val="7030A0"/>
              </a:solidFill>
            </a:rPr>
            <a:t>“re”</a:t>
          </a:r>
          <a:r>
            <a:rPr lang="en-US" sz="1800" i="0" dirty="0" smtClean="0">
              <a:solidFill>
                <a:srgbClr val="7030A0"/>
              </a:solidFill>
            </a:rPr>
            <a:t> (</a:t>
          </a:r>
          <a:r>
            <a:rPr lang="en-US" sz="1800" i="0" dirty="0" err="1" smtClean="0">
              <a:solidFill>
                <a:srgbClr val="7030A0"/>
              </a:solidFill>
            </a:rPr>
            <a:t>kembali</a:t>
          </a:r>
          <a:r>
            <a:rPr lang="en-US" sz="1800" i="0" dirty="0" smtClean="0">
              <a:solidFill>
                <a:srgbClr val="7030A0"/>
              </a:solidFill>
            </a:rPr>
            <a:t>) </a:t>
          </a:r>
          <a:r>
            <a:rPr lang="en-US" sz="1800" i="0" dirty="0" err="1" smtClean="0">
              <a:solidFill>
                <a:srgbClr val="7030A0"/>
              </a:solidFill>
            </a:rPr>
            <a:t>dan</a:t>
          </a:r>
          <a:r>
            <a:rPr lang="en-US" sz="1800" i="0" dirty="0" smtClean="0">
              <a:solidFill>
                <a:srgbClr val="7030A0"/>
              </a:solidFill>
            </a:rPr>
            <a:t> “</a:t>
          </a:r>
          <a:r>
            <a:rPr lang="en-US" sz="1800" i="1" dirty="0" smtClean="0">
              <a:solidFill>
                <a:srgbClr val="7030A0"/>
              </a:solidFill>
            </a:rPr>
            <a:t>search”</a:t>
          </a:r>
          <a:r>
            <a:rPr lang="en-US" sz="1800" i="0" dirty="0" smtClean="0">
              <a:solidFill>
                <a:srgbClr val="7030A0"/>
              </a:solidFill>
            </a:rPr>
            <a:t> (</a:t>
          </a:r>
          <a:r>
            <a:rPr lang="en-US" sz="1800" i="0" dirty="0" err="1" smtClean="0">
              <a:solidFill>
                <a:srgbClr val="7030A0"/>
              </a:solidFill>
            </a:rPr>
            <a:t>mencari</a:t>
          </a:r>
          <a:r>
            <a:rPr lang="en-US" sz="1800" i="0" dirty="0" smtClean="0">
              <a:solidFill>
                <a:srgbClr val="7030A0"/>
              </a:solidFill>
            </a:rPr>
            <a:t>). </a:t>
          </a:r>
          <a:r>
            <a:rPr lang="en-US" sz="1800" i="0" dirty="0" err="1" smtClean="0">
              <a:solidFill>
                <a:srgbClr val="7030A0"/>
              </a:solidFill>
            </a:rPr>
            <a:t>Berarti</a:t>
          </a:r>
          <a:r>
            <a:rPr lang="en-US" sz="1800" i="0" dirty="0" smtClean="0">
              <a:solidFill>
                <a:srgbClr val="7030A0"/>
              </a:solidFill>
            </a:rPr>
            <a:t> </a:t>
          </a:r>
          <a:r>
            <a:rPr lang="en-US" sz="1800" i="1" dirty="0" smtClean="0">
              <a:solidFill>
                <a:srgbClr val="7030A0"/>
              </a:solidFill>
            </a:rPr>
            <a:t>"</a:t>
          </a:r>
          <a:r>
            <a:rPr lang="en-US" sz="1800" i="1" dirty="0" err="1" smtClean="0">
              <a:solidFill>
                <a:srgbClr val="7030A0"/>
              </a:solidFill>
            </a:rPr>
            <a:t>mencari</a:t>
          </a:r>
          <a:r>
            <a:rPr lang="en-US" sz="1800" i="1" dirty="0" smtClean="0">
              <a:solidFill>
                <a:srgbClr val="7030A0"/>
              </a:solidFill>
            </a:rPr>
            <a:t> </a:t>
          </a:r>
          <a:r>
            <a:rPr lang="en-US" sz="1800" i="1" dirty="0" err="1" smtClean="0">
              <a:solidFill>
                <a:srgbClr val="7030A0"/>
              </a:solidFill>
            </a:rPr>
            <a:t>kembali</a:t>
          </a:r>
          <a:r>
            <a:rPr lang="en-US" sz="1800" i="1" dirty="0" smtClean="0">
              <a:solidFill>
                <a:srgbClr val="7030A0"/>
              </a:solidFill>
            </a:rPr>
            <a:t>"</a:t>
          </a:r>
          <a:r>
            <a:rPr lang="en-US" sz="1800" i="0" dirty="0" smtClean="0">
              <a:solidFill>
                <a:srgbClr val="7030A0"/>
              </a:solidFill>
            </a:rPr>
            <a:t> </a:t>
          </a:r>
          <a:r>
            <a:rPr lang="en-US" sz="1800" i="0" dirty="0" err="1" smtClean="0">
              <a:solidFill>
                <a:srgbClr val="7030A0"/>
              </a:solidFill>
            </a:rPr>
            <a:t>yaitu</a:t>
          </a:r>
          <a:r>
            <a:rPr lang="en-US" sz="1800" i="0" dirty="0" smtClean="0">
              <a:solidFill>
                <a:srgbClr val="7030A0"/>
              </a:solidFill>
            </a:rPr>
            <a:t> </a:t>
          </a:r>
          <a:r>
            <a:rPr lang="en-US" sz="1800" i="0" dirty="0" err="1" smtClean="0">
              <a:solidFill>
                <a:srgbClr val="7030A0"/>
              </a:solidFill>
            </a:rPr>
            <a:t>mencari</a:t>
          </a:r>
          <a:r>
            <a:rPr lang="en-US" sz="1800" i="0" dirty="0" smtClean="0">
              <a:solidFill>
                <a:srgbClr val="7030A0"/>
              </a:solidFill>
            </a:rPr>
            <a:t> </a:t>
          </a:r>
          <a:r>
            <a:rPr lang="en-US" sz="1800" i="0" dirty="0" err="1" smtClean="0">
              <a:solidFill>
                <a:srgbClr val="7030A0"/>
              </a:solidFill>
            </a:rPr>
            <a:t>fakta-fakta</a:t>
          </a:r>
          <a:r>
            <a:rPr lang="en-US" sz="1800" i="0" dirty="0" smtClean="0">
              <a:solidFill>
                <a:srgbClr val="7030A0"/>
              </a:solidFill>
            </a:rPr>
            <a:t> </a:t>
          </a:r>
          <a:r>
            <a:rPr lang="en-US" sz="1800" i="0" dirty="0" err="1" smtClean="0">
              <a:solidFill>
                <a:srgbClr val="7030A0"/>
              </a:solidFill>
            </a:rPr>
            <a:t>baru</a:t>
          </a:r>
          <a:r>
            <a:rPr lang="en-US" sz="1800" i="0" dirty="0" smtClean="0">
              <a:solidFill>
                <a:srgbClr val="7030A0"/>
              </a:solidFill>
            </a:rPr>
            <a:t> yang </a:t>
          </a:r>
          <a:r>
            <a:rPr lang="en-US" sz="1800" i="0" dirty="0" err="1" smtClean="0">
              <a:solidFill>
                <a:srgbClr val="7030A0"/>
              </a:solidFill>
            </a:rPr>
            <a:t>kemudian</a:t>
          </a:r>
          <a:r>
            <a:rPr lang="en-US" sz="1800" i="0" dirty="0" smtClean="0">
              <a:solidFill>
                <a:srgbClr val="7030A0"/>
              </a:solidFill>
            </a:rPr>
            <a:t> </a:t>
          </a:r>
          <a:r>
            <a:rPr lang="en-US" sz="1800" i="0" dirty="0" err="1" smtClean="0">
              <a:solidFill>
                <a:srgbClr val="7030A0"/>
              </a:solidFill>
            </a:rPr>
            <a:t>dikembangkan</a:t>
          </a:r>
          <a:r>
            <a:rPr lang="en-US" sz="1800" i="0" dirty="0" smtClean="0">
              <a:solidFill>
                <a:srgbClr val="7030A0"/>
              </a:solidFill>
            </a:rPr>
            <a:t> </a:t>
          </a:r>
          <a:r>
            <a:rPr lang="en-US" sz="1800" i="0" dirty="0" err="1" smtClean="0">
              <a:solidFill>
                <a:srgbClr val="7030A0"/>
              </a:solidFill>
            </a:rPr>
            <a:t>menjadi</a:t>
          </a:r>
          <a:r>
            <a:rPr lang="en-US" sz="1800" i="0" dirty="0" smtClean="0">
              <a:solidFill>
                <a:srgbClr val="7030A0"/>
              </a:solidFill>
            </a:rPr>
            <a:t> </a:t>
          </a:r>
          <a:r>
            <a:rPr lang="en-US" sz="1800" i="0" dirty="0" err="1" smtClean="0">
              <a:solidFill>
                <a:srgbClr val="7030A0"/>
              </a:solidFill>
            </a:rPr>
            <a:t>sebuah</a:t>
          </a:r>
          <a:r>
            <a:rPr lang="en-US" sz="1800" i="0" dirty="0" smtClean="0">
              <a:solidFill>
                <a:srgbClr val="7030A0"/>
              </a:solidFill>
            </a:rPr>
            <a:t> </a:t>
          </a:r>
          <a:r>
            <a:rPr lang="en-US" sz="1800" i="0" dirty="0" err="1" smtClean="0">
              <a:solidFill>
                <a:srgbClr val="7030A0"/>
              </a:solidFill>
            </a:rPr>
            <a:t>teori</a:t>
          </a:r>
          <a:r>
            <a:rPr lang="en-US" sz="1800" i="0" dirty="0" smtClean="0">
              <a:solidFill>
                <a:srgbClr val="7030A0"/>
              </a:solidFill>
            </a:rPr>
            <a:t> </a:t>
          </a:r>
          <a:r>
            <a:rPr lang="en-US" sz="1800" i="0" dirty="0" err="1" smtClean="0">
              <a:solidFill>
                <a:srgbClr val="7030A0"/>
              </a:solidFill>
            </a:rPr>
            <a:t>untuk</a:t>
          </a:r>
          <a:r>
            <a:rPr lang="en-US" sz="1800" i="0" dirty="0" smtClean="0">
              <a:solidFill>
                <a:srgbClr val="7030A0"/>
              </a:solidFill>
            </a:rPr>
            <a:t> </a:t>
          </a:r>
          <a:r>
            <a:rPr lang="en-US" sz="1800" i="0" dirty="0" err="1" smtClean="0">
              <a:solidFill>
                <a:srgbClr val="7030A0"/>
              </a:solidFill>
            </a:rPr>
            <a:t>memperdalam</a:t>
          </a:r>
          <a:r>
            <a:rPr lang="en-US" sz="1800" i="0" dirty="0" smtClean="0">
              <a:solidFill>
                <a:srgbClr val="7030A0"/>
              </a:solidFill>
            </a:rPr>
            <a:t> </a:t>
          </a:r>
          <a:r>
            <a:rPr lang="en-US" sz="1800" i="0" dirty="0" err="1" smtClean="0">
              <a:solidFill>
                <a:srgbClr val="7030A0"/>
              </a:solidFill>
            </a:rPr>
            <a:t>dan</a:t>
          </a:r>
          <a:r>
            <a:rPr lang="en-US" sz="1800" i="0" dirty="0" smtClean="0">
              <a:solidFill>
                <a:srgbClr val="7030A0"/>
              </a:solidFill>
            </a:rPr>
            <a:t> </a:t>
          </a:r>
          <a:r>
            <a:rPr lang="en-US" sz="1800" i="0" dirty="0" err="1" smtClean="0">
              <a:solidFill>
                <a:srgbClr val="7030A0"/>
              </a:solidFill>
            </a:rPr>
            <a:t>memperluas</a:t>
          </a:r>
          <a:r>
            <a:rPr lang="en-US" sz="1800" i="0" dirty="0" smtClean="0">
              <a:solidFill>
                <a:srgbClr val="7030A0"/>
              </a:solidFill>
            </a:rPr>
            <a:t> </a:t>
          </a:r>
          <a:r>
            <a:rPr lang="en-US" sz="1800" i="0" dirty="0" err="1" smtClean="0">
              <a:solidFill>
                <a:srgbClr val="7030A0"/>
              </a:solidFill>
            </a:rPr>
            <a:t>ilmu</a:t>
          </a:r>
          <a:endParaRPr lang="en-US" sz="1800" dirty="0">
            <a:solidFill>
              <a:srgbClr val="7030A0"/>
            </a:solidFill>
          </a:endParaRPr>
        </a:p>
      </dgm:t>
    </dgm:pt>
    <dgm:pt modelId="{1874B55B-E013-4CDF-8EAD-A8ADD9B0D4AE}" type="parTrans" cxnId="{3C52B52D-0F80-474A-87AE-11B462852CBF}">
      <dgm:prSet/>
      <dgm:spPr/>
      <dgm:t>
        <a:bodyPr/>
        <a:lstStyle/>
        <a:p>
          <a:endParaRPr lang="en-US"/>
        </a:p>
      </dgm:t>
    </dgm:pt>
    <dgm:pt modelId="{3910BDB5-FA1C-4589-97AF-EC7EDD7A654E}" type="sibTrans" cxnId="{3C52B52D-0F80-474A-87AE-11B462852CBF}">
      <dgm:prSet/>
      <dgm:spPr/>
      <dgm:t>
        <a:bodyPr/>
        <a:lstStyle/>
        <a:p>
          <a:endParaRPr lang="en-US"/>
        </a:p>
      </dgm:t>
    </dgm:pt>
    <dgm:pt modelId="{91816C72-A3F5-4BE7-BC76-037C1775AD0F}">
      <dgm:prSet phldrT="[Text]"/>
      <dgm:spPr/>
      <dgm:t>
        <a:bodyPr/>
        <a:lstStyle/>
        <a:p>
          <a:r>
            <a:rPr lang="en-US" u="none" dirty="0" smtClean="0">
              <a:solidFill>
                <a:schemeClr val="tx1">
                  <a:lumMod val="75000"/>
                </a:schemeClr>
              </a:solidFill>
            </a:rPr>
            <a:t>R</a:t>
          </a:r>
          <a:r>
            <a:rPr lang="id-ID" u="none" dirty="0" smtClean="0">
              <a:solidFill>
                <a:schemeClr val="tx1">
                  <a:lumMod val="75000"/>
                </a:schemeClr>
              </a:solidFill>
            </a:rPr>
            <a:t>iset yang bersifat deskri</a:t>
          </a:r>
          <a:r>
            <a:rPr lang="en-US" u="none" dirty="0" err="1" smtClean="0">
              <a:solidFill>
                <a:schemeClr val="tx1">
                  <a:lumMod val="75000"/>
                </a:schemeClr>
              </a:solidFill>
            </a:rPr>
            <a:t>ptif</a:t>
          </a:r>
          <a:r>
            <a:rPr lang="en-US" u="none" dirty="0" smtClean="0">
              <a:solidFill>
                <a:schemeClr val="tx1">
                  <a:lumMod val="75000"/>
                </a:schemeClr>
              </a:solidFill>
            </a:rPr>
            <a:t> </a:t>
          </a:r>
          <a:r>
            <a:rPr lang="id-ID" dirty="0" smtClean="0">
              <a:solidFill>
                <a:schemeClr val="tx1">
                  <a:lumMod val="75000"/>
                </a:schemeClr>
              </a:solidFill>
            </a:rPr>
            <a:t>dan cenderung menggunakan analisis </a:t>
          </a:r>
          <a:endParaRPr lang="en-US" dirty="0">
            <a:solidFill>
              <a:schemeClr val="tx1">
                <a:lumMod val="75000"/>
              </a:schemeClr>
            </a:solidFill>
          </a:endParaRPr>
        </a:p>
      </dgm:t>
    </dgm:pt>
    <dgm:pt modelId="{E610A58E-7271-4942-BB3C-4143F500547A}" type="parTrans" cxnId="{94AB9273-B64D-4B94-9B7B-463DE962556D}">
      <dgm:prSet/>
      <dgm:spPr/>
      <dgm:t>
        <a:bodyPr/>
        <a:lstStyle/>
        <a:p>
          <a:endParaRPr lang="en-US"/>
        </a:p>
      </dgm:t>
    </dgm:pt>
    <dgm:pt modelId="{F362F4B3-6311-43B0-AABA-8AC9E2C0EAA3}" type="sibTrans" cxnId="{94AB9273-B64D-4B94-9B7B-463DE962556D}">
      <dgm:prSet/>
      <dgm:spPr/>
      <dgm:t>
        <a:bodyPr/>
        <a:lstStyle/>
        <a:p>
          <a:endParaRPr lang="en-US"/>
        </a:p>
      </dgm:t>
    </dgm:pt>
    <dgm:pt modelId="{CDA81FB2-9549-4086-AA59-7B140F093A0C}" type="pres">
      <dgm:prSet presAssocID="{2786A2C1-1BAC-486E-B377-B0163C83522E}" presName="Name0" presStyleCnt="0">
        <dgm:presLayoutVars>
          <dgm:dir/>
          <dgm:resizeHandles val="exact"/>
        </dgm:presLayoutVars>
      </dgm:prSet>
      <dgm:spPr/>
    </dgm:pt>
    <dgm:pt modelId="{7F8AF478-E2F0-405A-9228-C45C1B26C1EC}" type="pres">
      <dgm:prSet presAssocID="{2786A2C1-1BAC-486E-B377-B0163C83522E}" presName="bkgdShp" presStyleLbl="alignAccFollowNode1" presStyleIdx="0" presStyleCnt="1"/>
      <dgm:spPr/>
    </dgm:pt>
    <dgm:pt modelId="{01ACB06E-0450-4A87-9674-168E4743EA80}" type="pres">
      <dgm:prSet presAssocID="{2786A2C1-1BAC-486E-B377-B0163C83522E}" presName="linComp" presStyleCnt="0"/>
      <dgm:spPr/>
    </dgm:pt>
    <dgm:pt modelId="{006C58FF-370B-44C4-A4D2-2434C57E95EA}" type="pres">
      <dgm:prSet presAssocID="{4DB61C69-42B2-4716-B8E8-F2EB7DB271F1}" presName="compNode" presStyleCnt="0"/>
      <dgm:spPr/>
    </dgm:pt>
    <dgm:pt modelId="{F2C6A4F1-2F48-4DED-ACDE-A80D01727396}" type="pres">
      <dgm:prSet presAssocID="{4DB61C69-42B2-4716-B8E8-F2EB7DB271F1}" presName="node" presStyleLbl="node1" presStyleIdx="0" presStyleCnt="3">
        <dgm:presLayoutVars>
          <dgm:bulletEnabled val="1"/>
        </dgm:presLayoutVars>
      </dgm:prSet>
      <dgm:spPr/>
      <dgm:t>
        <a:bodyPr/>
        <a:lstStyle/>
        <a:p>
          <a:endParaRPr lang="en-US"/>
        </a:p>
      </dgm:t>
    </dgm:pt>
    <dgm:pt modelId="{5F41CA16-F23F-4DC7-92EC-7E42CE66F5E6}" type="pres">
      <dgm:prSet presAssocID="{4DB61C69-42B2-4716-B8E8-F2EB7DB271F1}" presName="invisiNode" presStyleLbl="node1" presStyleIdx="0" presStyleCnt="3"/>
      <dgm:spPr/>
    </dgm:pt>
    <dgm:pt modelId="{D0340973-EA54-4AEF-9917-045829743238}" type="pres">
      <dgm:prSet presAssocID="{4DB61C69-42B2-4716-B8E8-F2EB7DB271F1}"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dgm:spPr>
    </dgm:pt>
    <dgm:pt modelId="{F76766D2-891D-4ED6-B8C5-5C85C37B7E6A}" type="pres">
      <dgm:prSet presAssocID="{C91A15B0-EF4C-479D-AD39-14C8311AE1BF}" presName="sibTrans" presStyleLbl="sibTrans2D1" presStyleIdx="0" presStyleCnt="0"/>
      <dgm:spPr/>
    </dgm:pt>
    <dgm:pt modelId="{14D715F2-388F-46CD-9801-0060E4B1F973}" type="pres">
      <dgm:prSet presAssocID="{C7FA0520-DF9F-4E29-B9B9-F726BBFDCDE0}" presName="compNode" presStyleCnt="0"/>
      <dgm:spPr/>
    </dgm:pt>
    <dgm:pt modelId="{8C12E7EE-EA08-4980-81FB-5589F060EC3F}" type="pres">
      <dgm:prSet presAssocID="{C7FA0520-DF9F-4E29-B9B9-F726BBFDCDE0}" presName="node" presStyleLbl="node1" presStyleIdx="1" presStyleCnt="3">
        <dgm:presLayoutVars>
          <dgm:bulletEnabled val="1"/>
        </dgm:presLayoutVars>
      </dgm:prSet>
      <dgm:spPr/>
      <dgm:t>
        <a:bodyPr/>
        <a:lstStyle/>
        <a:p>
          <a:endParaRPr lang="en-US"/>
        </a:p>
      </dgm:t>
    </dgm:pt>
    <dgm:pt modelId="{100AAFEA-8EC0-4DF8-90DD-1014B9322E68}" type="pres">
      <dgm:prSet presAssocID="{C7FA0520-DF9F-4E29-B9B9-F726BBFDCDE0}" presName="invisiNode" presStyleLbl="node1" presStyleIdx="1" presStyleCnt="3"/>
      <dgm:spPr/>
    </dgm:pt>
    <dgm:pt modelId="{8FD1B1FB-4F52-46BB-B301-DF598F40166F}" type="pres">
      <dgm:prSet presAssocID="{C7FA0520-DF9F-4E29-B9B9-F726BBFDCDE0}" presName="imagNode" presStyleLbl="fgImgPlace1" presStyleIdx="1" presStyleCnt="3" custLinFactNeighborY="-558"/>
      <dgm:spPr>
        <a:blipFill>
          <a:blip xmlns:r="http://schemas.openxmlformats.org/officeDocument/2006/relationships" r:embed="rId2">
            <a:extLst>
              <a:ext uri="{28A0092B-C50C-407E-A947-70E740481C1C}">
                <a14:useLocalDpi xmlns:a14="http://schemas.microsoft.com/office/drawing/2010/main" val="0"/>
              </a:ext>
            </a:extLst>
          </a:blip>
          <a:srcRect/>
          <a:stretch>
            <a:fillRect t="-31000" b="-31000"/>
          </a:stretch>
        </a:blipFill>
      </dgm:spPr>
    </dgm:pt>
    <dgm:pt modelId="{0A0071A8-0E38-4C45-8112-CEA15295744E}" type="pres">
      <dgm:prSet presAssocID="{3910BDB5-FA1C-4589-97AF-EC7EDD7A654E}" presName="sibTrans" presStyleLbl="sibTrans2D1" presStyleIdx="0" presStyleCnt="0"/>
      <dgm:spPr/>
    </dgm:pt>
    <dgm:pt modelId="{E0E54304-E7DE-4B28-B1DD-4BA3C0E82712}" type="pres">
      <dgm:prSet presAssocID="{91816C72-A3F5-4BE7-BC76-037C1775AD0F}" presName="compNode" presStyleCnt="0"/>
      <dgm:spPr/>
    </dgm:pt>
    <dgm:pt modelId="{30442339-BC66-44F2-A59F-2DAD5AC35805}" type="pres">
      <dgm:prSet presAssocID="{91816C72-A3F5-4BE7-BC76-037C1775AD0F}" presName="node" presStyleLbl="node1" presStyleIdx="2" presStyleCnt="3">
        <dgm:presLayoutVars>
          <dgm:bulletEnabled val="1"/>
        </dgm:presLayoutVars>
      </dgm:prSet>
      <dgm:spPr/>
      <dgm:t>
        <a:bodyPr/>
        <a:lstStyle/>
        <a:p>
          <a:endParaRPr lang="en-US"/>
        </a:p>
      </dgm:t>
    </dgm:pt>
    <dgm:pt modelId="{93D1086F-080D-4ECE-8993-3A685FF9DE17}" type="pres">
      <dgm:prSet presAssocID="{91816C72-A3F5-4BE7-BC76-037C1775AD0F}" presName="invisiNode" presStyleLbl="node1" presStyleIdx="2" presStyleCnt="3"/>
      <dgm:spPr/>
    </dgm:pt>
    <dgm:pt modelId="{E00D0A92-A96A-40F0-8E42-8DE6DE2F3D17}" type="pres">
      <dgm:prSet presAssocID="{91816C72-A3F5-4BE7-BC76-037C1775AD0F}"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dgm:spPr>
    </dgm:pt>
  </dgm:ptLst>
  <dgm:cxnLst>
    <dgm:cxn modelId="{94AB9273-B64D-4B94-9B7B-463DE962556D}" srcId="{2786A2C1-1BAC-486E-B377-B0163C83522E}" destId="{91816C72-A3F5-4BE7-BC76-037C1775AD0F}" srcOrd="2" destOrd="0" parTransId="{E610A58E-7271-4942-BB3C-4143F500547A}" sibTransId="{F362F4B3-6311-43B0-AABA-8AC9E2C0EAA3}"/>
    <dgm:cxn modelId="{EDC280DE-4971-4860-81A9-2113635E14F2}" type="presOf" srcId="{91816C72-A3F5-4BE7-BC76-037C1775AD0F}" destId="{30442339-BC66-44F2-A59F-2DAD5AC35805}" srcOrd="0" destOrd="0" presId="urn:microsoft.com/office/officeart/2005/8/layout/pList2"/>
    <dgm:cxn modelId="{3C52B52D-0F80-474A-87AE-11B462852CBF}" srcId="{2786A2C1-1BAC-486E-B377-B0163C83522E}" destId="{C7FA0520-DF9F-4E29-B9B9-F726BBFDCDE0}" srcOrd="1" destOrd="0" parTransId="{1874B55B-E013-4CDF-8EAD-A8ADD9B0D4AE}" sibTransId="{3910BDB5-FA1C-4589-97AF-EC7EDD7A654E}"/>
    <dgm:cxn modelId="{0FB368BF-075B-4F2A-A0FF-ABFEC1D60638}" type="presOf" srcId="{3910BDB5-FA1C-4589-97AF-EC7EDD7A654E}" destId="{0A0071A8-0E38-4C45-8112-CEA15295744E}" srcOrd="0" destOrd="0" presId="urn:microsoft.com/office/officeart/2005/8/layout/pList2"/>
    <dgm:cxn modelId="{E9776B55-00D1-4D37-8978-46298B9261CA}" type="presOf" srcId="{2786A2C1-1BAC-486E-B377-B0163C83522E}" destId="{CDA81FB2-9549-4086-AA59-7B140F093A0C}" srcOrd="0" destOrd="0" presId="urn:microsoft.com/office/officeart/2005/8/layout/pList2"/>
    <dgm:cxn modelId="{318C2D42-4B89-472C-940A-F70B1CEE3744}" type="presOf" srcId="{4DB61C69-42B2-4716-B8E8-F2EB7DB271F1}" destId="{F2C6A4F1-2F48-4DED-ACDE-A80D01727396}" srcOrd="0" destOrd="0" presId="urn:microsoft.com/office/officeart/2005/8/layout/pList2"/>
    <dgm:cxn modelId="{7B53FE5E-C410-4400-9374-58D4EF39A499}" type="presOf" srcId="{C7FA0520-DF9F-4E29-B9B9-F726BBFDCDE0}" destId="{8C12E7EE-EA08-4980-81FB-5589F060EC3F}" srcOrd="0" destOrd="0" presId="urn:microsoft.com/office/officeart/2005/8/layout/pList2"/>
    <dgm:cxn modelId="{2C5FF8D2-F85A-43A3-9338-07DC4CABD560}" srcId="{2786A2C1-1BAC-486E-B377-B0163C83522E}" destId="{4DB61C69-42B2-4716-B8E8-F2EB7DB271F1}" srcOrd="0" destOrd="0" parTransId="{25AC6D93-280F-4110-B295-81B42C16FA40}" sibTransId="{C91A15B0-EF4C-479D-AD39-14C8311AE1BF}"/>
    <dgm:cxn modelId="{4E8F0A2F-3B21-45A7-A4A4-15C9EF5C2F9C}" type="presOf" srcId="{C91A15B0-EF4C-479D-AD39-14C8311AE1BF}" destId="{F76766D2-891D-4ED6-B8C5-5C85C37B7E6A}" srcOrd="0" destOrd="0" presId="urn:microsoft.com/office/officeart/2005/8/layout/pList2"/>
    <dgm:cxn modelId="{274B1D50-27C8-4C62-AC59-15576AD43474}" type="presParOf" srcId="{CDA81FB2-9549-4086-AA59-7B140F093A0C}" destId="{7F8AF478-E2F0-405A-9228-C45C1B26C1EC}" srcOrd="0" destOrd="0" presId="urn:microsoft.com/office/officeart/2005/8/layout/pList2"/>
    <dgm:cxn modelId="{D579ED8D-8542-448A-A809-6C82170293C9}" type="presParOf" srcId="{CDA81FB2-9549-4086-AA59-7B140F093A0C}" destId="{01ACB06E-0450-4A87-9674-168E4743EA80}" srcOrd="1" destOrd="0" presId="urn:microsoft.com/office/officeart/2005/8/layout/pList2"/>
    <dgm:cxn modelId="{1E8AC0D9-4644-4809-BB30-8378BF2B09DD}" type="presParOf" srcId="{01ACB06E-0450-4A87-9674-168E4743EA80}" destId="{006C58FF-370B-44C4-A4D2-2434C57E95EA}" srcOrd="0" destOrd="0" presId="urn:microsoft.com/office/officeart/2005/8/layout/pList2"/>
    <dgm:cxn modelId="{343196ED-CA9B-481E-B221-800EDBD0E24E}" type="presParOf" srcId="{006C58FF-370B-44C4-A4D2-2434C57E95EA}" destId="{F2C6A4F1-2F48-4DED-ACDE-A80D01727396}" srcOrd="0" destOrd="0" presId="urn:microsoft.com/office/officeart/2005/8/layout/pList2"/>
    <dgm:cxn modelId="{6C19B3FC-A06D-41EC-8D49-1E32274A611F}" type="presParOf" srcId="{006C58FF-370B-44C4-A4D2-2434C57E95EA}" destId="{5F41CA16-F23F-4DC7-92EC-7E42CE66F5E6}" srcOrd="1" destOrd="0" presId="urn:microsoft.com/office/officeart/2005/8/layout/pList2"/>
    <dgm:cxn modelId="{1BA3BAEE-C4C8-4D00-ACEE-D52640DDEFE5}" type="presParOf" srcId="{006C58FF-370B-44C4-A4D2-2434C57E95EA}" destId="{D0340973-EA54-4AEF-9917-045829743238}" srcOrd="2" destOrd="0" presId="urn:microsoft.com/office/officeart/2005/8/layout/pList2"/>
    <dgm:cxn modelId="{C347D9F5-7EE6-441C-908C-7277EC63EFE7}" type="presParOf" srcId="{01ACB06E-0450-4A87-9674-168E4743EA80}" destId="{F76766D2-891D-4ED6-B8C5-5C85C37B7E6A}" srcOrd="1" destOrd="0" presId="urn:microsoft.com/office/officeart/2005/8/layout/pList2"/>
    <dgm:cxn modelId="{FA49B900-262A-4350-ABC4-38A33CF02650}" type="presParOf" srcId="{01ACB06E-0450-4A87-9674-168E4743EA80}" destId="{14D715F2-388F-46CD-9801-0060E4B1F973}" srcOrd="2" destOrd="0" presId="urn:microsoft.com/office/officeart/2005/8/layout/pList2"/>
    <dgm:cxn modelId="{B6F195B6-40C7-46D4-8FAC-CF40AFC473A8}" type="presParOf" srcId="{14D715F2-388F-46CD-9801-0060E4B1F973}" destId="{8C12E7EE-EA08-4980-81FB-5589F060EC3F}" srcOrd="0" destOrd="0" presId="urn:microsoft.com/office/officeart/2005/8/layout/pList2"/>
    <dgm:cxn modelId="{FDA519D8-9C31-49BD-831F-5CEBD658C70A}" type="presParOf" srcId="{14D715F2-388F-46CD-9801-0060E4B1F973}" destId="{100AAFEA-8EC0-4DF8-90DD-1014B9322E68}" srcOrd="1" destOrd="0" presId="urn:microsoft.com/office/officeart/2005/8/layout/pList2"/>
    <dgm:cxn modelId="{89627AD2-806E-4CEA-BAA5-147B3C1EDDAD}" type="presParOf" srcId="{14D715F2-388F-46CD-9801-0060E4B1F973}" destId="{8FD1B1FB-4F52-46BB-B301-DF598F40166F}" srcOrd="2" destOrd="0" presId="urn:microsoft.com/office/officeart/2005/8/layout/pList2"/>
    <dgm:cxn modelId="{2567BC63-8AA8-4988-9828-D9F21DAEDE4A}" type="presParOf" srcId="{01ACB06E-0450-4A87-9674-168E4743EA80}" destId="{0A0071A8-0E38-4C45-8112-CEA15295744E}" srcOrd="3" destOrd="0" presId="urn:microsoft.com/office/officeart/2005/8/layout/pList2"/>
    <dgm:cxn modelId="{18BF076D-145B-4B98-B6BE-9C6F2BF4836C}" type="presParOf" srcId="{01ACB06E-0450-4A87-9674-168E4743EA80}" destId="{E0E54304-E7DE-4B28-B1DD-4BA3C0E82712}" srcOrd="4" destOrd="0" presId="urn:microsoft.com/office/officeart/2005/8/layout/pList2"/>
    <dgm:cxn modelId="{D08CBBD2-09D1-45A6-AD65-DD99595A1498}" type="presParOf" srcId="{E0E54304-E7DE-4B28-B1DD-4BA3C0E82712}" destId="{30442339-BC66-44F2-A59F-2DAD5AC35805}" srcOrd="0" destOrd="0" presId="urn:microsoft.com/office/officeart/2005/8/layout/pList2"/>
    <dgm:cxn modelId="{41C093F6-2719-4BFA-892A-BB7A926E1F31}" type="presParOf" srcId="{E0E54304-E7DE-4B28-B1DD-4BA3C0E82712}" destId="{93D1086F-080D-4ECE-8993-3A685FF9DE17}" srcOrd="1" destOrd="0" presId="urn:microsoft.com/office/officeart/2005/8/layout/pList2"/>
    <dgm:cxn modelId="{40DE8675-9EF6-4099-B1F8-D9EA6186866D}" type="presParOf" srcId="{E0E54304-E7DE-4B28-B1DD-4BA3C0E82712}" destId="{E00D0A92-A96A-40F0-8E42-8DE6DE2F3D17}"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B46716-CCF3-43E1-A2EB-CCD8187DB939}" type="doc">
      <dgm:prSet loTypeId="urn:microsoft.com/office/officeart/2005/8/layout/vList3" loCatId="list" qsTypeId="urn:microsoft.com/office/officeart/2005/8/quickstyle/simple1" qsCatId="simple" csTypeId="urn:microsoft.com/office/officeart/2005/8/colors/accent1_2" csCatId="accent1" phldr="1"/>
      <dgm:spPr/>
    </dgm:pt>
    <dgm:pt modelId="{4358D25C-ED38-434A-AAD4-5B91FC8873B8}">
      <dgm:prSet phldrT="[Text]"/>
      <dgm:spPr/>
      <dgm:t>
        <a:bodyPr/>
        <a:lstStyle/>
        <a:p>
          <a:r>
            <a:rPr lang="en-US" b="1" dirty="0" err="1" smtClean="0">
              <a:solidFill>
                <a:schemeClr val="tx1">
                  <a:lumMod val="75000"/>
                </a:schemeClr>
              </a:solidFill>
            </a:rPr>
            <a:t>Manusia</a:t>
          </a:r>
          <a:r>
            <a:rPr lang="en-US" b="1" dirty="0" smtClean="0">
              <a:solidFill>
                <a:schemeClr val="tx1">
                  <a:lumMod val="75000"/>
                </a:schemeClr>
              </a:solidFill>
            </a:rPr>
            <a:t> </a:t>
          </a:r>
          <a:r>
            <a:rPr lang="en-US" b="1" dirty="0" err="1" smtClean="0">
              <a:solidFill>
                <a:schemeClr val="tx1">
                  <a:lumMod val="75000"/>
                </a:schemeClr>
              </a:solidFill>
            </a:rPr>
            <a:t>punya</a:t>
          </a:r>
          <a:r>
            <a:rPr lang="en-US" b="1" dirty="0" smtClean="0">
              <a:solidFill>
                <a:schemeClr val="tx1">
                  <a:lumMod val="75000"/>
                </a:schemeClr>
              </a:solidFill>
            </a:rPr>
            <a:t> </a:t>
          </a:r>
          <a:r>
            <a:rPr lang="en-US" b="1" dirty="0" err="1" smtClean="0">
              <a:solidFill>
                <a:schemeClr val="tx1">
                  <a:lumMod val="75000"/>
                </a:schemeClr>
              </a:solidFill>
            </a:rPr>
            <a:t>kemampuan</a:t>
          </a:r>
          <a:r>
            <a:rPr lang="en-US" b="1" dirty="0" smtClean="0">
              <a:solidFill>
                <a:schemeClr val="tx1">
                  <a:lumMod val="75000"/>
                </a:schemeClr>
              </a:solidFill>
            </a:rPr>
            <a:t> </a:t>
          </a:r>
          <a:r>
            <a:rPr lang="en-US" b="1" dirty="0" err="1" smtClean="0">
              <a:solidFill>
                <a:schemeClr val="tx1">
                  <a:lumMod val="75000"/>
                </a:schemeClr>
              </a:solidFill>
            </a:rPr>
            <a:t>Menalar</a:t>
          </a:r>
          <a:endParaRPr lang="en-US" b="1" dirty="0">
            <a:solidFill>
              <a:schemeClr val="tx1">
                <a:lumMod val="75000"/>
              </a:schemeClr>
            </a:solidFill>
          </a:endParaRPr>
        </a:p>
      </dgm:t>
    </dgm:pt>
    <dgm:pt modelId="{57BC5A96-F9F8-4E5F-B139-0C30636965F5}" type="parTrans" cxnId="{2022F661-18EA-487C-B7B4-9B247146BE22}">
      <dgm:prSet/>
      <dgm:spPr/>
      <dgm:t>
        <a:bodyPr/>
        <a:lstStyle/>
        <a:p>
          <a:endParaRPr lang="en-US" b="1">
            <a:solidFill>
              <a:schemeClr val="tx1">
                <a:lumMod val="75000"/>
              </a:schemeClr>
            </a:solidFill>
          </a:endParaRPr>
        </a:p>
      </dgm:t>
    </dgm:pt>
    <dgm:pt modelId="{BC4D56BD-8255-47DC-8326-CD34B1955268}" type="sibTrans" cxnId="{2022F661-18EA-487C-B7B4-9B247146BE22}">
      <dgm:prSet/>
      <dgm:spPr/>
      <dgm:t>
        <a:bodyPr/>
        <a:lstStyle/>
        <a:p>
          <a:endParaRPr lang="en-US" b="1">
            <a:solidFill>
              <a:schemeClr val="tx1">
                <a:lumMod val="75000"/>
              </a:schemeClr>
            </a:solidFill>
          </a:endParaRPr>
        </a:p>
      </dgm:t>
    </dgm:pt>
    <dgm:pt modelId="{FAE87629-F8AB-41DE-8724-6BDC87C415AA}">
      <dgm:prSet phldrT="[Text]"/>
      <dgm:spPr/>
      <dgm:t>
        <a:bodyPr/>
        <a:lstStyle/>
        <a:p>
          <a:r>
            <a:rPr lang="en-US" b="1" dirty="0" err="1" smtClean="0">
              <a:solidFill>
                <a:schemeClr val="tx1">
                  <a:lumMod val="75000"/>
                </a:schemeClr>
              </a:solidFill>
            </a:rPr>
            <a:t>Penalaran</a:t>
          </a:r>
          <a:endParaRPr lang="en-US" b="1" dirty="0">
            <a:solidFill>
              <a:schemeClr val="tx1">
                <a:lumMod val="75000"/>
              </a:schemeClr>
            </a:solidFill>
          </a:endParaRPr>
        </a:p>
      </dgm:t>
    </dgm:pt>
    <dgm:pt modelId="{6DE2C94B-BD7F-4160-857A-9521BFC0F40C}" type="parTrans" cxnId="{7E1039DB-EEEA-4500-9809-D71CECD3936F}">
      <dgm:prSet/>
      <dgm:spPr/>
      <dgm:t>
        <a:bodyPr/>
        <a:lstStyle/>
        <a:p>
          <a:endParaRPr lang="en-US" b="1">
            <a:solidFill>
              <a:schemeClr val="tx1">
                <a:lumMod val="75000"/>
              </a:schemeClr>
            </a:solidFill>
          </a:endParaRPr>
        </a:p>
      </dgm:t>
    </dgm:pt>
    <dgm:pt modelId="{F879A46B-DC41-4161-9C6B-A49598591125}" type="sibTrans" cxnId="{7E1039DB-EEEA-4500-9809-D71CECD3936F}">
      <dgm:prSet/>
      <dgm:spPr/>
      <dgm:t>
        <a:bodyPr/>
        <a:lstStyle/>
        <a:p>
          <a:endParaRPr lang="en-US" b="1">
            <a:solidFill>
              <a:schemeClr val="tx1">
                <a:lumMod val="75000"/>
              </a:schemeClr>
            </a:solidFill>
          </a:endParaRPr>
        </a:p>
      </dgm:t>
    </dgm:pt>
    <dgm:pt modelId="{6B3E147A-14C0-409A-873B-A52EC804CAF9}">
      <dgm:prSet phldrT="[Text]"/>
      <dgm:spPr/>
      <dgm:t>
        <a:bodyPr/>
        <a:lstStyle/>
        <a:p>
          <a:r>
            <a:rPr lang="en-US" b="1" dirty="0" err="1" smtClean="0">
              <a:solidFill>
                <a:schemeClr val="tx1">
                  <a:lumMod val="75000"/>
                </a:schemeClr>
              </a:solidFill>
            </a:rPr>
            <a:t>Logika</a:t>
          </a:r>
          <a:endParaRPr lang="en-US" b="1" dirty="0">
            <a:solidFill>
              <a:schemeClr val="tx1">
                <a:lumMod val="75000"/>
              </a:schemeClr>
            </a:solidFill>
          </a:endParaRPr>
        </a:p>
      </dgm:t>
    </dgm:pt>
    <dgm:pt modelId="{0F4F7D1E-2426-4268-9C96-5E9DFD338644}" type="parTrans" cxnId="{F423BC87-8817-4CB5-B9F0-EC26683923BB}">
      <dgm:prSet/>
      <dgm:spPr/>
      <dgm:t>
        <a:bodyPr/>
        <a:lstStyle/>
        <a:p>
          <a:endParaRPr lang="en-US" b="1">
            <a:solidFill>
              <a:schemeClr val="tx1">
                <a:lumMod val="75000"/>
              </a:schemeClr>
            </a:solidFill>
          </a:endParaRPr>
        </a:p>
      </dgm:t>
    </dgm:pt>
    <dgm:pt modelId="{528A5AA8-4B4D-4BC4-840A-FDEFAA903B77}" type="sibTrans" cxnId="{F423BC87-8817-4CB5-B9F0-EC26683923BB}">
      <dgm:prSet/>
      <dgm:spPr/>
      <dgm:t>
        <a:bodyPr/>
        <a:lstStyle/>
        <a:p>
          <a:endParaRPr lang="en-US" b="1">
            <a:solidFill>
              <a:schemeClr val="tx1">
                <a:lumMod val="75000"/>
              </a:schemeClr>
            </a:solidFill>
          </a:endParaRPr>
        </a:p>
      </dgm:t>
    </dgm:pt>
    <dgm:pt modelId="{93EEB09E-A035-43D9-B3E7-AD23C5A34104}">
      <dgm:prSet phldrT="[Text]"/>
      <dgm:spPr/>
      <dgm:t>
        <a:bodyPr/>
        <a:lstStyle/>
        <a:p>
          <a:r>
            <a:rPr lang="en-US" b="1" dirty="0" err="1" smtClean="0">
              <a:solidFill>
                <a:schemeClr val="tx1">
                  <a:lumMod val="75000"/>
                </a:schemeClr>
              </a:solidFill>
            </a:rPr>
            <a:t>Pengetahuan</a:t>
          </a:r>
          <a:endParaRPr lang="en-US" b="1" dirty="0">
            <a:solidFill>
              <a:schemeClr val="tx1">
                <a:lumMod val="75000"/>
              </a:schemeClr>
            </a:solidFill>
          </a:endParaRPr>
        </a:p>
      </dgm:t>
    </dgm:pt>
    <dgm:pt modelId="{3E916AB3-F8E9-4F0B-A819-26C0B9B394AA}" type="parTrans" cxnId="{2615F295-B007-4AA7-89DB-012D87F07783}">
      <dgm:prSet/>
      <dgm:spPr/>
      <dgm:t>
        <a:bodyPr/>
        <a:lstStyle/>
        <a:p>
          <a:endParaRPr lang="en-US" b="1">
            <a:solidFill>
              <a:schemeClr val="tx1">
                <a:lumMod val="75000"/>
              </a:schemeClr>
            </a:solidFill>
          </a:endParaRPr>
        </a:p>
      </dgm:t>
    </dgm:pt>
    <dgm:pt modelId="{BA08ABCD-026C-414E-BEBC-C1B83AFB61D8}" type="sibTrans" cxnId="{2615F295-B007-4AA7-89DB-012D87F07783}">
      <dgm:prSet/>
      <dgm:spPr/>
      <dgm:t>
        <a:bodyPr/>
        <a:lstStyle/>
        <a:p>
          <a:endParaRPr lang="en-US" b="1">
            <a:solidFill>
              <a:schemeClr val="tx1">
                <a:lumMod val="75000"/>
              </a:schemeClr>
            </a:solidFill>
          </a:endParaRPr>
        </a:p>
      </dgm:t>
    </dgm:pt>
    <dgm:pt modelId="{986563D0-B041-4B3D-94F2-7D7AA093C61F}">
      <dgm:prSet phldrT="[Text]"/>
      <dgm:spPr/>
      <dgm:t>
        <a:bodyPr/>
        <a:lstStyle/>
        <a:p>
          <a:r>
            <a:rPr lang="en-US" b="1" dirty="0" err="1" smtClean="0">
              <a:solidFill>
                <a:schemeClr val="tx1">
                  <a:lumMod val="75000"/>
                </a:schemeClr>
              </a:solidFill>
            </a:rPr>
            <a:t>Metode</a:t>
          </a:r>
          <a:r>
            <a:rPr lang="en-US" b="1" dirty="0" smtClean="0">
              <a:solidFill>
                <a:schemeClr val="tx1">
                  <a:lumMod val="75000"/>
                </a:schemeClr>
              </a:solidFill>
            </a:rPr>
            <a:t> </a:t>
          </a:r>
          <a:r>
            <a:rPr lang="en-US" b="1" dirty="0" err="1" smtClean="0">
              <a:solidFill>
                <a:schemeClr val="tx1">
                  <a:lumMod val="75000"/>
                </a:schemeClr>
              </a:solidFill>
            </a:rPr>
            <a:t>Ilmiah</a:t>
          </a:r>
          <a:endParaRPr lang="en-US" b="1" dirty="0">
            <a:solidFill>
              <a:schemeClr val="tx1">
                <a:lumMod val="75000"/>
              </a:schemeClr>
            </a:solidFill>
          </a:endParaRPr>
        </a:p>
      </dgm:t>
    </dgm:pt>
    <dgm:pt modelId="{91231E33-1148-4177-988E-7AE15845407B}" type="parTrans" cxnId="{67CD10C1-A327-4D5B-9088-DC0F5DC33F21}">
      <dgm:prSet/>
      <dgm:spPr/>
      <dgm:t>
        <a:bodyPr/>
        <a:lstStyle/>
        <a:p>
          <a:endParaRPr lang="en-US" b="1">
            <a:solidFill>
              <a:schemeClr val="tx1">
                <a:lumMod val="75000"/>
              </a:schemeClr>
            </a:solidFill>
          </a:endParaRPr>
        </a:p>
      </dgm:t>
    </dgm:pt>
    <dgm:pt modelId="{269805C8-3558-4FB9-91DE-25CC23048CE3}" type="sibTrans" cxnId="{67CD10C1-A327-4D5B-9088-DC0F5DC33F21}">
      <dgm:prSet/>
      <dgm:spPr/>
      <dgm:t>
        <a:bodyPr/>
        <a:lstStyle/>
        <a:p>
          <a:endParaRPr lang="en-US" b="1">
            <a:solidFill>
              <a:schemeClr val="tx1">
                <a:lumMod val="75000"/>
              </a:schemeClr>
            </a:solidFill>
          </a:endParaRPr>
        </a:p>
      </dgm:t>
    </dgm:pt>
    <dgm:pt modelId="{31F2A2ED-0EB2-46EB-8CA2-2287DF6B8315}">
      <dgm:prSet phldrT="[Text]"/>
      <dgm:spPr/>
      <dgm:t>
        <a:bodyPr/>
        <a:lstStyle/>
        <a:p>
          <a:r>
            <a:rPr lang="en-US" b="1" dirty="0" err="1" smtClean="0">
              <a:solidFill>
                <a:schemeClr val="tx1">
                  <a:lumMod val="75000"/>
                </a:schemeClr>
              </a:solidFill>
            </a:rPr>
            <a:t>Struktur</a:t>
          </a:r>
          <a:r>
            <a:rPr lang="en-US" b="1" dirty="0" smtClean="0">
              <a:solidFill>
                <a:schemeClr val="tx1">
                  <a:lumMod val="75000"/>
                </a:schemeClr>
              </a:solidFill>
            </a:rPr>
            <a:t> </a:t>
          </a:r>
          <a:r>
            <a:rPr lang="en-US" b="1" dirty="0" err="1" smtClean="0">
              <a:solidFill>
                <a:schemeClr val="tx1">
                  <a:lumMod val="75000"/>
                </a:schemeClr>
              </a:solidFill>
            </a:rPr>
            <a:t>Pengetahuan</a:t>
          </a:r>
          <a:r>
            <a:rPr lang="en-US" b="1" dirty="0" smtClean="0">
              <a:solidFill>
                <a:schemeClr val="tx1">
                  <a:lumMod val="75000"/>
                </a:schemeClr>
              </a:solidFill>
            </a:rPr>
            <a:t>: </a:t>
          </a:r>
          <a:r>
            <a:rPr lang="en-US" b="1" dirty="0" err="1" smtClean="0">
              <a:solidFill>
                <a:schemeClr val="tx1">
                  <a:lumMod val="75000"/>
                </a:schemeClr>
              </a:solidFill>
            </a:rPr>
            <a:t>Ilmiah</a:t>
          </a:r>
          <a:endParaRPr lang="en-US" b="1" dirty="0">
            <a:solidFill>
              <a:schemeClr val="tx1">
                <a:lumMod val="75000"/>
              </a:schemeClr>
            </a:solidFill>
          </a:endParaRPr>
        </a:p>
      </dgm:t>
    </dgm:pt>
    <dgm:pt modelId="{5FF3BBCF-5F81-4A64-93A5-0E98FD8E1113}" type="parTrans" cxnId="{F2EE23A0-2CAE-44E8-8B3E-9F737ECA84C8}">
      <dgm:prSet/>
      <dgm:spPr/>
      <dgm:t>
        <a:bodyPr/>
        <a:lstStyle/>
        <a:p>
          <a:endParaRPr lang="en-US" b="1">
            <a:solidFill>
              <a:schemeClr val="tx1">
                <a:lumMod val="75000"/>
              </a:schemeClr>
            </a:solidFill>
          </a:endParaRPr>
        </a:p>
      </dgm:t>
    </dgm:pt>
    <dgm:pt modelId="{2739B430-D3B3-45EE-926E-7E4FEED0CD0A}" type="sibTrans" cxnId="{F2EE23A0-2CAE-44E8-8B3E-9F737ECA84C8}">
      <dgm:prSet/>
      <dgm:spPr/>
      <dgm:t>
        <a:bodyPr/>
        <a:lstStyle/>
        <a:p>
          <a:endParaRPr lang="en-US" b="1">
            <a:solidFill>
              <a:schemeClr val="tx1">
                <a:lumMod val="75000"/>
              </a:schemeClr>
            </a:solidFill>
          </a:endParaRPr>
        </a:p>
      </dgm:t>
    </dgm:pt>
    <dgm:pt modelId="{DFC04D12-F164-4B57-BFB1-7C3516C139A7}" type="pres">
      <dgm:prSet presAssocID="{CBB46716-CCF3-43E1-A2EB-CCD8187DB939}" presName="linearFlow" presStyleCnt="0">
        <dgm:presLayoutVars>
          <dgm:dir/>
          <dgm:resizeHandles val="exact"/>
        </dgm:presLayoutVars>
      </dgm:prSet>
      <dgm:spPr/>
    </dgm:pt>
    <dgm:pt modelId="{26BEB364-E2B2-469B-BFF5-71FC21AB5AA9}" type="pres">
      <dgm:prSet presAssocID="{4358D25C-ED38-434A-AAD4-5B91FC8873B8}" presName="composite" presStyleCnt="0"/>
      <dgm:spPr/>
    </dgm:pt>
    <dgm:pt modelId="{50C1B4FC-B5C3-4C6F-A12E-3221ACCCF388}" type="pres">
      <dgm:prSet presAssocID="{4358D25C-ED38-434A-AAD4-5B91FC8873B8}" presName="imgShp"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237128D3-37A1-4A61-84CD-011EE3F1819C}" type="pres">
      <dgm:prSet presAssocID="{4358D25C-ED38-434A-AAD4-5B91FC8873B8}" presName="txShp" presStyleLbl="node1" presStyleIdx="0" presStyleCnt="6">
        <dgm:presLayoutVars>
          <dgm:bulletEnabled val="1"/>
        </dgm:presLayoutVars>
      </dgm:prSet>
      <dgm:spPr/>
    </dgm:pt>
    <dgm:pt modelId="{A6323635-DCCF-4AA5-8C0D-79F23A316FFA}" type="pres">
      <dgm:prSet presAssocID="{BC4D56BD-8255-47DC-8326-CD34B1955268}" presName="spacing" presStyleCnt="0"/>
      <dgm:spPr/>
    </dgm:pt>
    <dgm:pt modelId="{C58D77B0-492A-46F3-B61A-46FBD0ED5018}" type="pres">
      <dgm:prSet presAssocID="{FAE87629-F8AB-41DE-8724-6BDC87C415AA}" presName="composite" presStyleCnt="0"/>
      <dgm:spPr/>
    </dgm:pt>
    <dgm:pt modelId="{69F28D83-E06A-4A30-BB72-A4439D13A0B2}" type="pres">
      <dgm:prSet presAssocID="{FAE87629-F8AB-41DE-8724-6BDC87C415AA}" presName="imgShp"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27434989-CE65-4C5A-BFA5-515D35E6674C}" type="pres">
      <dgm:prSet presAssocID="{FAE87629-F8AB-41DE-8724-6BDC87C415AA}" presName="txShp" presStyleLbl="node1" presStyleIdx="1" presStyleCnt="6">
        <dgm:presLayoutVars>
          <dgm:bulletEnabled val="1"/>
        </dgm:presLayoutVars>
      </dgm:prSet>
      <dgm:spPr/>
    </dgm:pt>
    <dgm:pt modelId="{AE33D278-3D1A-49FF-A1E6-A74EC68755E9}" type="pres">
      <dgm:prSet presAssocID="{F879A46B-DC41-4161-9C6B-A49598591125}" presName="spacing" presStyleCnt="0"/>
      <dgm:spPr/>
    </dgm:pt>
    <dgm:pt modelId="{67B5297D-364F-42A0-BED1-22479BCC31B7}" type="pres">
      <dgm:prSet presAssocID="{6B3E147A-14C0-409A-873B-A52EC804CAF9}" presName="composite" presStyleCnt="0"/>
      <dgm:spPr/>
    </dgm:pt>
    <dgm:pt modelId="{B627C36D-E4E3-446E-AE91-B352C7FEA51C}" type="pres">
      <dgm:prSet presAssocID="{6B3E147A-14C0-409A-873B-A52EC804CAF9}" presName="imgShp" presStyleLbl="fgImgPlace1" presStyleIdx="2" presStyleCnt="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2CE58738-C94B-4075-8825-87D22988CF31}" type="pres">
      <dgm:prSet presAssocID="{6B3E147A-14C0-409A-873B-A52EC804CAF9}" presName="txShp" presStyleLbl="node1" presStyleIdx="2" presStyleCnt="6">
        <dgm:presLayoutVars>
          <dgm:bulletEnabled val="1"/>
        </dgm:presLayoutVars>
      </dgm:prSet>
      <dgm:spPr/>
    </dgm:pt>
    <dgm:pt modelId="{ECA71B3F-6BB0-411F-B8F0-C085CFF96912}" type="pres">
      <dgm:prSet presAssocID="{528A5AA8-4B4D-4BC4-840A-FDEFAA903B77}" presName="spacing" presStyleCnt="0"/>
      <dgm:spPr/>
    </dgm:pt>
    <dgm:pt modelId="{3F308077-54CE-4787-9172-9F82ABC167A7}" type="pres">
      <dgm:prSet presAssocID="{93EEB09E-A035-43D9-B3E7-AD23C5A34104}" presName="composite" presStyleCnt="0"/>
      <dgm:spPr/>
    </dgm:pt>
    <dgm:pt modelId="{C426D1A0-5501-49F8-B863-0B033B470BD0}" type="pres">
      <dgm:prSet presAssocID="{93EEB09E-A035-43D9-B3E7-AD23C5A34104}" presName="imgShp" presStyleLbl="fgImgPlace1" presStyleIdx="3" presStyleCnt="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EC36CC46-2D90-4321-8A2D-9FAF9E8A7B2A}" type="pres">
      <dgm:prSet presAssocID="{93EEB09E-A035-43D9-B3E7-AD23C5A34104}" presName="txShp" presStyleLbl="node1" presStyleIdx="3" presStyleCnt="6">
        <dgm:presLayoutVars>
          <dgm:bulletEnabled val="1"/>
        </dgm:presLayoutVars>
      </dgm:prSet>
      <dgm:spPr/>
      <dgm:t>
        <a:bodyPr/>
        <a:lstStyle/>
        <a:p>
          <a:endParaRPr lang="en-US"/>
        </a:p>
      </dgm:t>
    </dgm:pt>
    <dgm:pt modelId="{9CEDE8BF-02A8-427C-8642-F3D4B732C242}" type="pres">
      <dgm:prSet presAssocID="{BA08ABCD-026C-414E-BEBC-C1B83AFB61D8}" presName="spacing" presStyleCnt="0"/>
      <dgm:spPr/>
    </dgm:pt>
    <dgm:pt modelId="{D2602E82-8DF5-48A6-90B2-A73FF4CA9BA4}" type="pres">
      <dgm:prSet presAssocID="{986563D0-B041-4B3D-94F2-7D7AA093C61F}" presName="composite" presStyleCnt="0"/>
      <dgm:spPr/>
    </dgm:pt>
    <dgm:pt modelId="{50D85C5E-1AD9-42E8-9EF7-F5A2D9648D69}" type="pres">
      <dgm:prSet presAssocID="{986563D0-B041-4B3D-94F2-7D7AA093C61F}" presName="imgShp" presStyleLbl="fgImgPlace1" presStyleIdx="4" presStyleCnt="6"/>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pt>
    <dgm:pt modelId="{6461B7A6-914C-42FD-8A2A-DBE2194C28FE}" type="pres">
      <dgm:prSet presAssocID="{986563D0-B041-4B3D-94F2-7D7AA093C61F}" presName="txShp" presStyleLbl="node1" presStyleIdx="4" presStyleCnt="6">
        <dgm:presLayoutVars>
          <dgm:bulletEnabled val="1"/>
        </dgm:presLayoutVars>
      </dgm:prSet>
      <dgm:spPr/>
    </dgm:pt>
    <dgm:pt modelId="{C01BFA72-DF24-43A2-A23B-79C6DE32D229}" type="pres">
      <dgm:prSet presAssocID="{269805C8-3558-4FB9-91DE-25CC23048CE3}" presName="spacing" presStyleCnt="0"/>
      <dgm:spPr/>
    </dgm:pt>
    <dgm:pt modelId="{1C138866-52A2-4FF0-B326-2D696FE5212C}" type="pres">
      <dgm:prSet presAssocID="{31F2A2ED-0EB2-46EB-8CA2-2287DF6B8315}" presName="composite" presStyleCnt="0"/>
      <dgm:spPr/>
    </dgm:pt>
    <dgm:pt modelId="{42BC492E-FF5A-4EF8-9E67-7A8C1688EBA2}" type="pres">
      <dgm:prSet presAssocID="{31F2A2ED-0EB2-46EB-8CA2-2287DF6B8315}" presName="imgShp" presStyleLbl="fgImgPlace1" presStyleIdx="5"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dgm:spPr>
    </dgm:pt>
    <dgm:pt modelId="{43DCAC93-3FE5-4C5E-A9E1-CD8B78B9D7C5}" type="pres">
      <dgm:prSet presAssocID="{31F2A2ED-0EB2-46EB-8CA2-2287DF6B8315}" presName="txShp" presStyleLbl="node1" presStyleIdx="5" presStyleCnt="6">
        <dgm:presLayoutVars>
          <dgm:bulletEnabled val="1"/>
        </dgm:presLayoutVars>
      </dgm:prSet>
      <dgm:spPr/>
      <dgm:t>
        <a:bodyPr/>
        <a:lstStyle/>
        <a:p>
          <a:endParaRPr lang="en-US"/>
        </a:p>
      </dgm:t>
    </dgm:pt>
  </dgm:ptLst>
  <dgm:cxnLst>
    <dgm:cxn modelId="{2022F661-18EA-487C-B7B4-9B247146BE22}" srcId="{CBB46716-CCF3-43E1-A2EB-CCD8187DB939}" destId="{4358D25C-ED38-434A-AAD4-5B91FC8873B8}" srcOrd="0" destOrd="0" parTransId="{57BC5A96-F9F8-4E5F-B139-0C30636965F5}" sibTransId="{BC4D56BD-8255-47DC-8326-CD34B1955268}"/>
    <dgm:cxn modelId="{2615F295-B007-4AA7-89DB-012D87F07783}" srcId="{CBB46716-CCF3-43E1-A2EB-CCD8187DB939}" destId="{93EEB09E-A035-43D9-B3E7-AD23C5A34104}" srcOrd="3" destOrd="0" parTransId="{3E916AB3-F8E9-4F0B-A819-26C0B9B394AA}" sibTransId="{BA08ABCD-026C-414E-BEBC-C1B83AFB61D8}"/>
    <dgm:cxn modelId="{903F67FD-D448-40B8-A3DB-EAA181AD12DB}" type="presOf" srcId="{31F2A2ED-0EB2-46EB-8CA2-2287DF6B8315}" destId="{43DCAC93-3FE5-4C5E-A9E1-CD8B78B9D7C5}" srcOrd="0" destOrd="0" presId="urn:microsoft.com/office/officeart/2005/8/layout/vList3"/>
    <dgm:cxn modelId="{F2EE23A0-2CAE-44E8-8B3E-9F737ECA84C8}" srcId="{CBB46716-CCF3-43E1-A2EB-CCD8187DB939}" destId="{31F2A2ED-0EB2-46EB-8CA2-2287DF6B8315}" srcOrd="5" destOrd="0" parTransId="{5FF3BBCF-5F81-4A64-93A5-0E98FD8E1113}" sibTransId="{2739B430-D3B3-45EE-926E-7E4FEED0CD0A}"/>
    <dgm:cxn modelId="{F423BC87-8817-4CB5-B9F0-EC26683923BB}" srcId="{CBB46716-CCF3-43E1-A2EB-CCD8187DB939}" destId="{6B3E147A-14C0-409A-873B-A52EC804CAF9}" srcOrd="2" destOrd="0" parTransId="{0F4F7D1E-2426-4268-9C96-5E9DFD338644}" sibTransId="{528A5AA8-4B4D-4BC4-840A-FDEFAA903B77}"/>
    <dgm:cxn modelId="{E22A113A-C0B4-4903-8FE5-1BD35EB03923}" type="presOf" srcId="{CBB46716-CCF3-43E1-A2EB-CCD8187DB939}" destId="{DFC04D12-F164-4B57-BFB1-7C3516C139A7}" srcOrd="0" destOrd="0" presId="urn:microsoft.com/office/officeart/2005/8/layout/vList3"/>
    <dgm:cxn modelId="{C6674E8F-62A0-4E53-B6ED-D9408BEA6DEB}" type="presOf" srcId="{FAE87629-F8AB-41DE-8724-6BDC87C415AA}" destId="{27434989-CE65-4C5A-BFA5-515D35E6674C}" srcOrd="0" destOrd="0" presId="urn:microsoft.com/office/officeart/2005/8/layout/vList3"/>
    <dgm:cxn modelId="{7E1039DB-EEEA-4500-9809-D71CECD3936F}" srcId="{CBB46716-CCF3-43E1-A2EB-CCD8187DB939}" destId="{FAE87629-F8AB-41DE-8724-6BDC87C415AA}" srcOrd="1" destOrd="0" parTransId="{6DE2C94B-BD7F-4160-857A-9521BFC0F40C}" sibTransId="{F879A46B-DC41-4161-9C6B-A49598591125}"/>
    <dgm:cxn modelId="{5FB4EC11-4603-4957-A853-C5885AB0C6DB}" type="presOf" srcId="{986563D0-B041-4B3D-94F2-7D7AA093C61F}" destId="{6461B7A6-914C-42FD-8A2A-DBE2194C28FE}" srcOrd="0" destOrd="0" presId="urn:microsoft.com/office/officeart/2005/8/layout/vList3"/>
    <dgm:cxn modelId="{80C90F3C-1825-4C59-97D3-CBD9BE02CAE1}" type="presOf" srcId="{93EEB09E-A035-43D9-B3E7-AD23C5A34104}" destId="{EC36CC46-2D90-4321-8A2D-9FAF9E8A7B2A}" srcOrd="0" destOrd="0" presId="urn:microsoft.com/office/officeart/2005/8/layout/vList3"/>
    <dgm:cxn modelId="{67CD10C1-A327-4D5B-9088-DC0F5DC33F21}" srcId="{CBB46716-CCF3-43E1-A2EB-CCD8187DB939}" destId="{986563D0-B041-4B3D-94F2-7D7AA093C61F}" srcOrd="4" destOrd="0" parTransId="{91231E33-1148-4177-988E-7AE15845407B}" sibTransId="{269805C8-3558-4FB9-91DE-25CC23048CE3}"/>
    <dgm:cxn modelId="{CC7B20F4-73B8-4BE5-B115-889B6986FCD1}" type="presOf" srcId="{6B3E147A-14C0-409A-873B-A52EC804CAF9}" destId="{2CE58738-C94B-4075-8825-87D22988CF31}" srcOrd="0" destOrd="0" presId="urn:microsoft.com/office/officeart/2005/8/layout/vList3"/>
    <dgm:cxn modelId="{B9096050-DFE5-4232-A985-84506F1A8F9D}" type="presOf" srcId="{4358D25C-ED38-434A-AAD4-5B91FC8873B8}" destId="{237128D3-37A1-4A61-84CD-011EE3F1819C}" srcOrd="0" destOrd="0" presId="urn:microsoft.com/office/officeart/2005/8/layout/vList3"/>
    <dgm:cxn modelId="{CB442A0A-F1C7-4BA5-98C8-7303E80CB0D7}" type="presParOf" srcId="{DFC04D12-F164-4B57-BFB1-7C3516C139A7}" destId="{26BEB364-E2B2-469B-BFF5-71FC21AB5AA9}" srcOrd="0" destOrd="0" presId="urn:microsoft.com/office/officeart/2005/8/layout/vList3"/>
    <dgm:cxn modelId="{FC44A396-3ED1-425A-8E05-F5ED6682E056}" type="presParOf" srcId="{26BEB364-E2B2-469B-BFF5-71FC21AB5AA9}" destId="{50C1B4FC-B5C3-4C6F-A12E-3221ACCCF388}" srcOrd="0" destOrd="0" presId="urn:microsoft.com/office/officeart/2005/8/layout/vList3"/>
    <dgm:cxn modelId="{CC53AF0D-7844-416C-869E-32C48C9BBBA9}" type="presParOf" srcId="{26BEB364-E2B2-469B-BFF5-71FC21AB5AA9}" destId="{237128D3-37A1-4A61-84CD-011EE3F1819C}" srcOrd="1" destOrd="0" presId="urn:microsoft.com/office/officeart/2005/8/layout/vList3"/>
    <dgm:cxn modelId="{D2761019-E50F-4EED-8727-05B30E3BDE46}" type="presParOf" srcId="{DFC04D12-F164-4B57-BFB1-7C3516C139A7}" destId="{A6323635-DCCF-4AA5-8C0D-79F23A316FFA}" srcOrd="1" destOrd="0" presId="urn:microsoft.com/office/officeart/2005/8/layout/vList3"/>
    <dgm:cxn modelId="{860388C5-B16C-4414-8725-1C4103D78F1A}" type="presParOf" srcId="{DFC04D12-F164-4B57-BFB1-7C3516C139A7}" destId="{C58D77B0-492A-46F3-B61A-46FBD0ED5018}" srcOrd="2" destOrd="0" presId="urn:microsoft.com/office/officeart/2005/8/layout/vList3"/>
    <dgm:cxn modelId="{6EAB8814-CCAE-4806-AE36-473FFEDF03B5}" type="presParOf" srcId="{C58D77B0-492A-46F3-B61A-46FBD0ED5018}" destId="{69F28D83-E06A-4A30-BB72-A4439D13A0B2}" srcOrd="0" destOrd="0" presId="urn:microsoft.com/office/officeart/2005/8/layout/vList3"/>
    <dgm:cxn modelId="{6F5F4DBC-DEE4-4A53-B727-8D4874F47A0E}" type="presParOf" srcId="{C58D77B0-492A-46F3-B61A-46FBD0ED5018}" destId="{27434989-CE65-4C5A-BFA5-515D35E6674C}" srcOrd="1" destOrd="0" presId="urn:microsoft.com/office/officeart/2005/8/layout/vList3"/>
    <dgm:cxn modelId="{1530BD8F-7109-45BD-A058-FF0031652676}" type="presParOf" srcId="{DFC04D12-F164-4B57-BFB1-7C3516C139A7}" destId="{AE33D278-3D1A-49FF-A1E6-A74EC68755E9}" srcOrd="3" destOrd="0" presId="urn:microsoft.com/office/officeart/2005/8/layout/vList3"/>
    <dgm:cxn modelId="{A8826FEC-8E0A-4393-8ADD-B0FC9364A1CD}" type="presParOf" srcId="{DFC04D12-F164-4B57-BFB1-7C3516C139A7}" destId="{67B5297D-364F-42A0-BED1-22479BCC31B7}" srcOrd="4" destOrd="0" presId="urn:microsoft.com/office/officeart/2005/8/layout/vList3"/>
    <dgm:cxn modelId="{F29AB62F-C7ED-48E0-B2B5-6F35B8BA7D54}" type="presParOf" srcId="{67B5297D-364F-42A0-BED1-22479BCC31B7}" destId="{B627C36D-E4E3-446E-AE91-B352C7FEA51C}" srcOrd="0" destOrd="0" presId="urn:microsoft.com/office/officeart/2005/8/layout/vList3"/>
    <dgm:cxn modelId="{AABE677B-8A9D-4FE7-8B92-32AF0F79B3C4}" type="presParOf" srcId="{67B5297D-364F-42A0-BED1-22479BCC31B7}" destId="{2CE58738-C94B-4075-8825-87D22988CF31}" srcOrd="1" destOrd="0" presId="urn:microsoft.com/office/officeart/2005/8/layout/vList3"/>
    <dgm:cxn modelId="{81922DCA-C8CD-47C4-A987-C4A27176ACC9}" type="presParOf" srcId="{DFC04D12-F164-4B57-BFB1-7C3516C139A7}" destId="{ECA71B3F-6BB0-411F-B8F0-C085CFF96912}" srcOrd="5" destOrd="0" presId="urn:microsoft.com/office/officeart/2005/8/layout/vList3"/>
    <dgm:cxn modelId="{96669D2B-0E9B-4DB0-8B72-DDC44E598084}" type="presParOf" srcId="{DFC04D12-F164-4B57-BFB1-7C3516C139A7}" destId="{3F308077-54CE-4787-9172-9F82ABC167A7}" srcOrd="6" destOrd="0" presId="urn:microsoft.com/office/officeart/2005/8/layout/vList3"/>
    <dgm:cxn modelId="{A77EA074-CC67-4B98-9B0B-703106C43308}" type="presParOf" srcId="{3F308077-54CE-4787-9172-9F82ABC167A7}" destId="{C426D1A0-5501-49F8-B863-0B033B470BD0}" srcOrd="0" destOrd="0" presId="urn:microsoft.com/office/officeart/2005/8/layout/vList3"/>
    <dgm:cxn modelId="{79F5B42A-CEFA-48C3-963D-4312195EE502}" type="presParOf" srcId="{3F308077-54CE-4787-9172-9F82ABC167A7}" destId="{EC36CC46-2D90-4321-8A2D-9FAF9E8A7B2A}" srcOrd="1" destOrd="0" presId="urn:microsoft.com/office/officeart/2005/8/layout/vList3"/>
    <dgm:cxn modelId="{688DFCD0-F3E9-4F6C-8AA5-220278A588A5}" type="presParOf" srcId="{DFC04D12-F164-4B57-BFB1-7C3516C139A7}" destId="{9CEDE8BF-02A8-427C-8642-F3D4B732C242}" srcOrd="7" destOrd="0" presId="urn:microsoft.com/office/officeart/2005/8/layout/vList3"/>
    <dgm:cxn modelId="{1D1D7B9B-1CE0-4ABA-8EDE-DFD804629C41}" type="presParOf" srcId="{DFC04D12-F164-4B57-BFB1-7C3516C139A7}" destId="{D2602E82-8DF5-48A6-90B2-A73FF4CA9BA4}" srcOrd="8" destOrd="0" presId="urn:microsoft.com/office/officeart/2005/8/layout/vList3"/>
    <dgm:cxn modelId="{44651E72-2E5B-4AF8-A3F9-DCAE332B3D0D}" type="presParOf" srcId="{D2602E82-8DF5-48A6-90B2-A73FF4CA9BA4}" destId="{50D85C5E-1AD9-42E8-9EF7-F5A2D9648D69}" srcOrd="0" destOrd="0" presId="urn:microsoft.com/office/officeart/2005/8/layout/vList3"/>
    <dgm:cxn modelId="{EE0DE5C4-E455-4A10-BDDB-B011B7426128}" type="presParOf" srcId="{D2602E82-8DF5-48A6-90B2-A73FF4CA9BA4}" destId="{6461B7A6-914C-42FD-8A2A-DBE2194C28FE}" srcOrd="1" destOrd="0" presId="urn:microsoft.com/office/officeart/2005/8/layout/vList3"/>
    <dgm:cxn modelId="{FAD05B65-1753-4484-A1CD-7507DB73C0F9}" type="presParOf" srcId="{DFC04D12-F164-4B57-BFB1-7C3516C139A7}" destId="{C01BFA72-DF24-43A2-A23B-79C6DE32D229}" srcOrd="9" destOrd="0" presId="urn:microsoft.com/office/officeart/2005/8/layout/vList3"/>
    <dgm:cxn modelId="{4E03BD89-2FC0-421D-94E2-E9E78512B31A}" type="presParOf" srcId="{DFC04D12-F164-4B57-BFB1-7C3516C139A7}" destId="{1C138866-52A2-4FF0-B326-2D696FE5212C}" srcOrd="10" destOrd="0" presId="urn:microsoft.com/office/officeart/2005/8/layout/vList3"/>
    <dgm:cxn modelId="{88291D18-5570-4E01-82DA-78CC46B47835}" type="presParOf" srcId="{1C138866-52A2-4FF0-B326-2D696FE5212C}" destId="{42BC492E-FF5A-4EF8-9E67-7A8C1688EBA2}" srcOrd="0" destOrd="0" presId="urn:microsoft.com/office/officeart/2005/8/layout/vList3"/>
    <dgm:cxn modelId="{BB5067BF-A091-44BA-B815-707D96A5F737}" type="presParOf" srcId="{1C138866-52A2-4FF0-B326-2D696FE5212C}" destId="{43DCAC93-3FE5-4C5E-A9E1-CD8B78B9D7C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0D83BD-1947-4B8B-AE26-8BC56323A53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9DB2C96-F95E-4585-8BA3-4694E8A090DB}">
      <dgm:prSet phldrT="[Text]"/>
      <dgm:spPr/>
      <dgm:t>
        <a:bodyPr/>
        <a:lstStyle/>
        <a:p>
          <a:r>
            <a:rPr lang="en-US" dirty="0" err="1" smtClean="0">
              <a:solidFill>
                <a:srgbClr val="002060"/>
              </a:solidFill>
            </a:rPr>
            <a:t>Perumusan</a:t>
          </a:r>
          <a:r>
            <a:rPr lang="en-US" dirty="0" smtClean="0">
              <a:solidFill>
                <a:srgbClr val="002060"/>
              </a:solidFill>
            </a:rPr>
            <a:t> </a:t>
          </a:r>
          <a:r>
            <a:rPr lang="en-US" dirty="0" err="1" smtClean="0">
              <a:solidFill>
                <a:srgbClr val="002060"/>
              </a:solidFill>
            </a:rPr>
            <a:t>masalah</a:t>
          </a:r>
          <a:endParaRPr lang="en-US" dirty="0">
            <a:solidFill>
              <a:srgbClr val="002060"/>
            </a:solidFill>
          </a:endParaRPr>
        </a:p>
      </dgm:t>
    </dgm:pt>
    <dgm:pt modelId="{897384BB-B350-4972-BEA4-4340BBAACD97}" type="parTrans" cxnId="{9DB2B562-6F79-4CDD-9587-5CFEFB653F73}">
      <dgm:prSet/>
      <dgm:spPr/>
      <dgm:t>
        <a:bodyPr/>
        <a:lstStyle/>
        <a:p>
          <a:endParaRPr lang="en-US">
            <a:solidFill>
              <a:srgbClr val="002060"/>
            </a:solidFill>
          </a:endParaRPr>
        </a:p>
      </dgm:t>
    </dgm:pt>
    <dgm:pt modelId="{CEE32B69-D426-4A7D-BF55-FBD05E3F77D6}" type="sibTrans" cxnId="{9DB2B562-6F79-4CDD-9587-5CFEFB653F73}">
      <dgm:prSet/>
      <dgm:spPr/>
      <dgm:t>
        <a:bodyPr/>
        <a:lstStyle/>
        <a:p>
          <a:endParaRPr lang="en-US">
            <a:solidFill>
              <a:srgbClr val="002060"/>
            </a:solidFill>
          </a:endParaRPr>
        </a:p>
      </dgm:t>
    </dgm:pt>
    <dgm:pt modelId="{83953181-53BA-4DBC-9842-E2285C680BB0}">
      <dgm:prSet phldrT="[Text]"/>
      <dgm:spPr/>
      <dgm:t>
        <a:bodyPr/>
        <a:lstStyle/>
        <a:p>
          <a:r>
            <a:rPr lang="en-US" dirty="0" err="1" smtClean="0">
              <a:solidFill>
                <a:srgbClr val="002060"/>
              </a:solidFill>
            </a:rPr>
            <a:t>Penyusunan</a:t>
          </a:r>
          <a:r>
            <a:rPr lang="en-US" dirty="0" smtClean="0">
              <a:solidFill>
                <a:srgbClr val="002060"/>
              </a:solidFill>
            </a:rPr>
            <a:t> </a:t>
          </a:r>
          <a:r>
            <a:rPr lang="en-US" dirty="0" err="1" smtClean="0">
              <a:solidFill>
                <a:srgbClr val="002060"/>
              </a:solidFill>
            </a:rPr>
            <a:t>kerangka</a:t>
          </a:r>
          <a:r>
            <a:rPr lang="en-US" dirty="0" smtClean="0">
              <a:solidFill>
                <a:srgbClr val="002060"/>
              </a:solidFill>
            </a:rPr>
            <a:t> </a:t>
          </a:r>
          <a:r>
            <a:rPr lang="en-US" dirty="0" err="1" smtClean="0">
              <a:solidFill>
                <a:srgbClr val="002060"/>
              </a:solidFill>
            </a:rPr>
            <a:t>berfikir</a:t>
          </a:r>
          <a:endParaRPr lang="en-US" dirty="0">
            <a:solidFill>
              <a:srgbClr val="002060"/>
            </a:solidFill>
          </a:endParaRPr>
        </a:p>
      </dgm:t>
    </dgm:pt>
    <dgm:pt modelId="{DFB26E83-C1FA-445D-883F-F04A9064DB8D}" type="parTrans" cxnId="{2B97F4D8-2040-4B38-A2A8-6114EA2C8A93}">
      <dgm:prSet/>
      <dgm:spPr/>
      <dgm:t>
        <a:bodyPr/>
        <a:lstStyle/>
        <a:p>
          <a:endParaRPr lang="en-US">
            <a:solidFill>
              <a:srgbClr val="002060"/>
            </a:solidFill>
          </a:endParaRPr>
        </a:p>
      </dgm:t>
    </dgm:pt>
    <dgm:pt modelId="{0F44C002-91C8-4E83-844E-D9D622BBF05E}" type="sibTrans" cxnId="{2B97F4D8-2040-4B38-A2A8-6114EA2C8A93}">
      <dgm:prSet/>
      <dgm:spPr/>
      <dgm:t>
        <a:bodyPr/>
        <a:lstStyle/>
        <a:p>
          <a:endParaRPr lang="en-US">
            <a:solidFill>
              <a:srgbClr val="002060"/>
            </a:solidFill>
          </a:endParaRPr>
        </a:p>
      </dgm:t>
    </dgm:pt>
    <dgm:pt modelId="{C7E02F62-D7DC-4DC7-B22A-B2E26CEACDDD}">
      <dgm:prSet phldrT="[Text]"/>
      <dgm:spPr/>
      <dgm:t>
        <a:bodyPr/>
        <a:lstStyle/>
        <a:p>
          <a:r>
            <a:rPr lang="en-US" dirty="0" err="1" smtClean="0">
              <a:solidFill>
                <a:srgbClr val="002060"/>
              </a:solidFill>
            </a:rPr>
            <a:t>Perumusan</a:t>
          </a:r>
          <a:r>
            <a:rPr lang="en-US" dirty="0" smtClean="0">
              <a:solidFill>
                <a:srgbClr val="002060"/>
              </a:solidFill>
            </a:rPr>
            <a:t> </a:t>
          </a:r>
          <a:r>
            <a:rPr lang="en-US" dirty="0" err="1" smtClean="0">
              <a:solidFill>
                <a:srgbClr val="002060"/>
              </a:solidFill>
            </a:rPr>
            <a:t>hipotesis</a:t>
          </a:r>
          <a:endParaRPr lang="en-US" dirty="0">
            <a:solidFill>
              <a:srgbClr val="002060"/>
            </a:solidFill>
          </a:endParaRPr>
        </a:p>
      </dgm:t>
    </dgm:pt>
    <dgm:pt modelId="{FA3DE86C-BDC4-4F4C-AE5D-924131A0A638}" type="parTrans" cxnId="{432853BB-EF96-44B5-AB50-89F86EFEB052}">
      <dgm:prSet/>
      <dgm:spPr/>
      <dgm:t>
        <a:bodyPr/>
        <a:lstStyle/>
        <a:p>
          <a:endParaRPr lang="en-US">
            <a:solidFill>
              <a:srgbClr val="002060"/>
            </a:solidFill>
          </a:endParaRPr>
        </a:p>
      </dgm:t>
    </dgm:pt>
    <dgm:pt modelId="{5A47A99D-0B69-4C35-8E95-0DAF841AB383}" type="sibTrans" cxnId="{432853BB-EF96-44B5-AB50-89F86EFEB052}">
      <dgm:prSet/>
      <dgm:spPr/>
      <dgm:t>
        <a:bodyPr/>
        <a:lstStyle/>
        <a:p>
          <a:endParaRPr lang="en-US">
            <a:solidFill>
              <a:srgbClr val="002060"/>
            </a:solidFill>
          </a:endParaRPr>
        </a:p>
      </dgm:t>
    </dgm:pt>
    <dgm:pt modelId="{65248F2C-7697-41A3-B32B-D9AD58F5CDCA}">
      <dgm:prSet phldrT="[Text]"/>
      <dgm:spPr/>
      <dgm:t>
        <a:bodyPr/>
        <a:lstStyle/>
        <a:p>
          <a:r>
            <a:rPr lang="en-US" dirty="0" err="1" smtClean="0">
              <a:solidFill>
                <a:srgbClr val="002060"/>
              </a:solidFill>
            </a:rPr>
            <a:t>Penarikan</a:t>
          </a:r>
          <a:r>
            <a:rPr lang="en-US" dirty="0" smtClean="0">
              <a:solidFill>
                <a:srgbClr val="002060"/>
              </a:solidFill>
            </a:rPr>
            <a:t> </a:t>
          </a:r>
          <a:r>
            <a:rPr lang="en-US" dirty="0" err="1" smtClean="0">
              <a:solidFill>
                <a:srgbClr val="002060"/>
              </a:solidFill>
            </a:rPr>
            <a:t>kesimpulan</a:t>
          </a:r>
          <a:endParaRPr lang="en-US" dirty="0">
            <a:solidFill>
              <a:srgbClr val="002060"/>
            </a:solidFill>
          </a:endParaRPr>
        </a:p>
      </dgm:t>
    </dgm:pt>
    <dgm:pt modelId="{147ECA8F-3648-43B3-81C3-4C8DAFDA7346}" type="parTrans" cxnId="{4BDC724D-3082-433C-885B-10133EF4AF0B}">
      <dgm:prSet/>
      <dgm:spPr/>
      <dgm:t>
        <a:bodyPr/>
        <a:lstStyle/>
        <a:p>
          <a:endParaRPr lang="en-US">
            <a:solidFill>
              <a:srgbClr val="002060"/>
            </a:solidFill>
          </a:endParaRPr>
        </a:p>
      </dgm:t>
    </dgm:pt>
    <dgm:pt modelId="{0914BB89-A8A5-424F-90FB-922CE095826B}" type="sibTrans" cxnId="{4BDC724D-3082-433C-885B-10133EF4AF0B}">
      <dgm:prSet/>
      <dgm:spPr/>
      <dgm:t>
        <a:bodyPr/>
        <a:lstStyle/>
        <a:p>
          <a:endParaRPr lang="en-US">
            <a:solidFill>
              <a:srgbClr val="002060"/>
            </a:solidFill>
          </a:endParaRPr>
        </a:p>
      </dgm:t>
    </dgm:pt>
    <dgm:pt modelId="{EFC7FDD8-4727-40AA-8596-7951F6893A8B}" type="pres">
      <dgm:prSet presAssocID="{F10D83BD-1947-4B8B-AE26-8BC56323A533}" presName="linear" presStyleCnt="0">
        <dgm:presLayoutVars>
          <dgm:dir/>
          <dgm:animLvl val="lvl"/>
          <dgm:resizeHandles val="exact"/>
        </dgm:presLayoutVars>
      </dgm:prSet>
      <dgm:spPr/>
      <dgm:t>
        <a:bodyPr/>
        <a:lstStyle/>
        <a:p>
          <a:endParaRPr lang="en-US"/>
        </a:p>
      </dgm:t>
    </dgm:pt>
    <dgm:pt modelId="{AA3ED3C9-66D8-42A2-B3B1-04CD1B4FCC08}" type="pres">
      <dgm:prSet presAssocID="{69DB2C96-F95E-4585-8BA3-4694E8A090DB}" presName="parentLin" presStyleCnt="0"/>
      <dgm:spPr/>
    </dgm:pt>
    <dgm:pt modelId="{92B4413E-47B4-4E98-91A1-38BEA12B4B27}" type="pres">
      <dgm:prSet presAssocID="{69DB2C96-F95E-4585-8BA3-4694E8A090DB}" presName="parentLeftMargin" presStyleLbl="node1" presStyleIdx="0" presStyleCnt="4"/>
      <dgm:spPr/>
      <dgm:t>
        <a:bodyPr/>
        <a:lstStyle/>
        <a:p>
          <a:endParaRPr lang="en-US"/>
        </a:p>
      </dgm:t>
    </dgm:pt>
    <dgm:pt modelId="{E585A960-C727-4242-BC8A-D3B59FF093E0}" type="pres">
      <dgm:prSet presAssocID="{69DB2C96-F95E-4585-8BA3-4694E8A090DB}" presName="parentText" presStyleLbl="node1" presStyleIdx="0" presStyleCnt="4">
        <dgm:presLayoutVars>
          <dgm:chMax val="0"/>
          <dgm:bulletEnabled val="1"/>
        </dgm:presLayoutVars>
      </dgm:prSet>
      <dgm:spPr/>
      <dgm:t>
        <a:bodyPr/>
        <a:lstStyle/>
        <a:p>
          <a:endParaRPr lang="en-US"/>
        </a:p>
      </dgm:t>
    </dgm:pt>
    <dgm:pt modelId="{FCEC53AD-B777-4FA3-8C02-94267AAEF323}" type="pres">
      <dgm:prSet presAssocID="{69DB2C96-F95E-4585-8BA3-4694E8A090DB}" presName="negativeSpace" presStyleCnt="0"/>
      <dgm:spPr/>
    </dgm:pt>
    <dgm:pt modelId="{C28DC758-0E8B-4CCD-A942-CA1A7F4ACFB5}" type="pres">
      <dgm:prSet presAssocID="{69DB2C96-F95E-4585-8BA3-4694E8A090DB}" presName="childText" presStyleLbl="conFgAcc1" presStyleIdx="0" presStyleCnt="4">
        <dgm:presLayoutVars>
          <dgm:bulletEnabled val="1"/>
        </dgm:presLayoutVars>
      </dgm:prSet>
      <dgm:spPr/>
    </dgm:pt>
    <dgm:pt modelId="{1FCC2BB7-CD67-4092-B196-02A33638FF0F}" type="pres">
      <dgm:prSet presAssocID="{CEE32B69-D426-4A7D-BF55-FBD05E3F77D6}" presName="spaceBetweenRectangles" presStyleCnt="0"/>
      <dgm:spPr/>
    </dgm:pt>
    <dgm:pt modelId="{6DCC12A8-24A1-4EEB-94A4-532465B09F3F}" type="pres">
      <dgm:prSet presAssocID="{83953181-53BA-4DBC-9842-E2285C680BB0}" presName="parentLin" presStyleCnt="0"/>
      <dgm:spPr/>
    </dgm:pt>
    <dgm:pt modelId="{19BA305D-71EE-4FB0-A868-9A4BD5FDC446}" type="pres">
      <dgm:prSet presAssocID="{83953181-53BA-4DBC-9842-E2285C680BB0}" presName="parentLeftMargin" presStyleLbl="node1" presStyleIdx="0" presStyleCnt="4"/>
      <dgm:spPr/>
      <dgm:t>
        <a:bodyPr/>
        <a:lstStyle/>
        <a:p>
          <a:endParaRPr lang="en-US"/>
        </a:p>
      </dgm:t>
    </dgm:pt>
    <dgm:pt modelId="{AA21906F-96EF-46B5-87F1-3C0801ADE7B4}" type="pres">
      <dgm:prSet presAssocID="{83953181-53BA-4DBC-9842-E2285C680BB0}" presName="parentText" presStyleLbl="node1" presStyleIdx="1" presStyleCnt="4">
        <dgm:presLayoutVars>
          <dgm:chMax val="0"/>
          <dgm:bulletEnabled val="1"/>
        </dgm:presLayoutVars>
      </dgm:prSet>
      <dgm:spPr/>
      <dgm:t>
        <a:bodyPr/>
        <a:lstStyle/>
        <a:p>
          <a:endParaRPr lang="en-US"/>
        </a:p>
      </dgm:t>
    </dgm:pt>
    <dgm:pt modelId="{14DB3DC4-A99D-4D4B-86E9-10A5C28B934F}" type="pres">
      <dgm:prSet presAssocID="{83953181-53BA-4DBC-9842-E2285C680BB0}" presName="negativeSpace" presStyleCnt="0"/>
      <dgm:spPr/>
    </dgm:pt>
    <dgm:pt modelId="{B3BEA5C1-986F-4BAB-BC5A-C9EF49BB8733}" type="pres">
      <dgm:prSet presAssocID="{83953181-53BA-4DBC-9842-E2285C680BB0}" presName="childText" presStyleLbl="conFgAcc1" presStyleIdx="1" presStyleCnt="4">
        <dgm:presLayoutVars>
          <dgm:bulletEnabled val="1"/>
        </dgm:presLayoutVars>
      </dgm:prSet>
      <dgm:spPr/>
    </dgm:pt>
    <dgm:pt modelId="{6A8185AF-270E-41F2-96FD-BCAF4A9C409E}" type="pres">
      <dgm:prSet presAssocID="{0F44C002-91C8-4E83-844E-D9D622BBF05E}" presName="spaceBetweenRectangles" presStyleCnt="0"/>
      <dgm:spPr/>
    </dgm:pt>
    <dgm:pt modelId="{C31A890C-5776-4F3E-90F8-AFEA49699B41}" type="pres">
      <dgm:prSet presAssocID="{C7E02F62-D7DC-4DC7-B22A-B2E26CEACDDD}" presName="parentLin" presStyleCnt="0"/>
      <dgm:spPr/>
    </dgm:pt>
    <dgm:pt modelId="{ACA4A006-A90B-4EEF-BF46-C6E56BDA433D}" type="pres">
      <dgm:prSet presAssocID="{C7E02F62-D7DC-4DC7-B22A-B2E26CEACDDD}" presName="parentLeftMargin" presStyleLbl="node1" presStyleIdx="1" presStyleCnt="4"/>
      <dgm:spPr/>
      <dgm:t>
        <a:bodyPr/>
        <a:lstStyle/>
        <a:p>
          <a:endParaRPr lang="en-US"/>
        </a:p>
      </dgm:t>
    </dgm:pt>
    <dgm:pt modelId="{290A80DA-A4FE-473F-9372-F50494AF08D2}" type="pres">
      <dgm:prSet presAssocID="{C7E02F62-D7DC-4DC7-B22A-B2E26CEACDDD}" presName="parentText" presStyleLbl="node1" presStyleIdx="2" presStyleCnt="4">
        <dgm:presLayoutVars>
          <dgm:chMax val="0"/>
          <dgm:bulletEnabled val="1"/>
        </dgm:presLayoutVars>
      </dgm:prSet>
      <dgm:spPr/>
      <dgm:t>
        <a:bodyPr/>
        <a:lstStyle/>
        <a:p>
          <a:endParaRPr lang="en-US"/>
        </a:p>
      </dgm:t>
    </dgm:pt>
    <dgm:pt modelId="{1190B0A3-3500-4438-92D4-5EAAD2689D9D}" type="pres">
      <dgm:prSet presAssocID="{C7E02F62-D7DC-4DC7-B22A-B2E26CEACDDD}" presName="negativeSpace" presStyleCnt="0"/>
      <dgm:spPr/>
    </dgm:pt>
    <dgm:pt modelId="{7528F86C-8312-4BD6-A3A4-AF29EC857002}" type="pres">
      <dgm:prSet presAssocID="{C7E02F62-D7DC-4DC7-B22A-B2E26CEACDDD}" presName="childText" presStyleLbl="conFgAcc1" presStyleIdx="2" presStyleCnt="4">
        <dgm:presLayoutVars>
          <dgm:bulletEnabled val="1"/>
        </dgm:presLayoutVars>
      </dgm:prSet>
      <dgm:spPr/>
      <dgm:t>
        <a:bodyPr/>
        <a:lstStyle/>
        <a:p>
          <a:endParaRPr lang="en-US"/>
        </a:p>
      </dgm:t>
    </dgm:pt>
    <dgm:pt modelId="{7F77C720-B7A4-4706-A7A0-590A9CAE240B}" type="pres">
      <dgm:prSet presAssocID="{5A47A99D-0B69-4C35-8E95-0DAF841AB383}" presName="spaceBetweenRectangles" presStyleCnt="0"/>
      <dgm:spPr/>
    </dgm:pt>
    <dgm:pt modelId="{2AFA3DB2-E392-42D8-852E-6F1278DC4866}" type="pres">
      <dgm:prSet presAssocID="{65248F2C-7697-41A3-B32B-D9AD58F5CDCA}" presName="parentLin" presStyleCnt="0"/>
      <dgm:spPr/>
    </dgm:pt>
    <dgm:pt modelId="{CA05309C-7B88-4CEC-AC38-6B0AA64A4039}" type="pres">
      <dgm:prSet presAssocID="{65248F2C-7697-41A3-B32B-D9AD58F5CDCA}" presName="parentLeftMargin" presStyleLbl="node1" presStyleIdx="2" presStyleCnt="4"/>
      <dgm:spPr/>
      <dgm:t>
        <a:bodyPr/>
        <a:lstStyle/>
        <a:p>
          <a:endParaRPr lang="en-US"/>
        </a:p>
      </dgm:t>
    </dgm:pt>
    <dgm:pt modelId="{3CB28F9D-4DD9-431F-8620-3B395A2FC058}" type="pres">
      <dgm:prSet presAssocID="{65248F2C-7697-41A3-B32B-D9AD58F5CDCA}" presName="parentText" presStyleLbl="node1" presStyleIdx="3" presStyleCnt="4">
        <dgm:presLayoutVars>
          <dgm:chMax val="0"/>
          <dgm:bulletEnabled val="1"/>
        </dgm:presLayoutVars>
      </dgm:prSet>
      <dgm:spPr/>
      <dgm:t>
        <a:bodyPr/>
        <a:lstStyle/>
        <a:p>
          <a:endParaRPr lang="en-US"/>
        </a:p>
      </dgm:t>
    </dgm:pt>
    <dgm:pt modelId="{8209F5C1-3D00-4403-951B-62CEF46E533D}" type="pres">
      <dgm:prSet presAssocID="{65248F2C-7697-41A3-B32B-D9AD58F5CDCA}" presName="negativeSpace" presStyleCnt="0"/>
      <dgm:spPr/>
    </dgm:pt>
    <dgm:pt modelId="{49F1F7DF-3D87-4412-903F-5CFD385C5A36}" type="pres">
      <dgm:prSet presAssocID="{65248F2C-7697-41A3-B32B-D9AD58F5CDCA}" presName="childText" presStyleLbl="conFgAcc1" presStyleIdx="3" presStyleCnt="4">
        <dgm:presLayoutVars>
          <dgm:bulletEnabled val="1"/>
        </dgm:presLayoutVars>
      </dgm:prSet>
      <dgm:spPr/>
    </dgm:pt>
  </dgm:ptLst>
  <dgm:cxnLst>
    <dgm:cxn modelId="{4BDC724D-3082-433C-885B-10133EF4AF0B}" srcId="{F10D83BD-1947-4B8B-AE26-8BC56323A533}" destId="{65248F2C-7697-41A3-B32B-D9AD58F5CDCA}" srcOrd="3" destOrd="0" parTransId="{147ECA8F-3648-43B3-81C3-4C8DAFDA7346}" sibTransId="{0914BB89-A8A5-424F-90FB-922CE095826B}"/>
    <dgm:cxn modelId="{273BFAC5-3754-415E-8001-8CD3218CEE1C}" type="presOf" srcId="{65248F2C-7697-41A3-B32B-D9AD58F5CDCA}" destId="{3CB28F9D-4DD9-431F-8620-3B395A2FC058}" srcOrd="1" destOrd="0" presId="urn:microsoft.com/office/officeart/2005/8/layout/list1"/>
    <dgm:cxn modelId="{F7962986-E546-450E-8E20-C0753259DC5B}" type="presOf" srcId="{69DB2C96-F95E-4585-8BA3-4694E8A090DB}" destId="{E585A960-C727-4242-BC8A-D3B59FF093E0}" srcOrd="1" destOrd="0" presId="urn:microsoft.com/office/officeart/2005/8/layout/list1"/>
    <dgm:cxn modelId="{9DB2B562-6F79-4CDD-9587-5CFEFB653F73}" srcId="{F10D83BD-1947-4B8B-AE26-8BC56323A533}" destId="{69DB2C96-F95E-4585-8BA3-4694E8A090DB}" srcOrd="0" destOrd="0" parTransId="{897384BB-B350-4972-BEA4-4340BBAACD97}" sibTransId="{CEE32B69-D426-4A7D-BF55-FBD05E3F77D6}"/>
    <dgm:cxn modelId="{2DDB672B-7F5F-4AFF-945D-548882BA7D72}" type="presOf" srcId="{F10D83BD-1947-4B8B-AE26-8BC56323A533}" destId="{EFC7FDD8-4727-40AA-8596-7951F6893A8B}" srcOrd="0" destOrd="0" presId="urn:microsoft.com/office/officeart/2005/8/layout/list1"/>
    <dgm:cxn modelId="{8A773FA6-3430-4EF6-AD3A-2BA64A7A3BC4}" type="presOf" srcId="{65248F2C-7697-41A3-B32B-D9AD58F5CDCA}" destId="{CA05309C-7B88-4CEC-AC38-6B0AA64A4039}" srcOrd="0" destOrd="0" presId="urn:microsoft.com/office/officeart/2005/8/layout/list1"/>
    <dgm:cxn modelId="{CB5EDB71-A732-4972-AFA0-2E015AD4041A}" type="presOf" srcId="{C7E02F62-D7DC-4DC7-B22A-B2E26CEACDDD}" destId="{290A80DA-A4FE-473F-9372-F50494AF08D2}" srcOrd="1" destOrd="0" presId="urn:microsoft.com/office/officeart/2005/8/layout/list1"/>
    <dgm:cxn modelId="{10F9545E-EB34-49D0-BB68-2F837D87C53F}" type="presOf" srcId="{C7E02F62-D7DC-4DC7-B22A-B2E26CEACDDD}" destId="{ACA4A006-A90B-4EEF-BF46-C6E56BDA433D}" srcOrd="0" destOrd="0" presId="urn:microsoft.com/office/officeart/2005/8/layout/list1"/>
    <dgm:cxn modelId="{2B97F4D8-2040-4B38-A2A8-6114EA2C8A93}" srcId="{F10D83BD-1947-4B8B-AE26-8BC56323A533}" destId="{83953181-53BA-4DBC-9842-E2285C680BB0}" srcOrd="1" destOrd="0" parTransId="{DFB26E83-C1FA-445D-883F-F04A9064DB8D}" sibTransId="{0F44C002-91C8-4E83-844E-D9D622BBF05E}"/>
    <dgm:cxn modelId="{432853BB-EF96-44B5-AB50-89F86EFEB052}" srcId="{F10D83BD-1947-4B8B-AE26-8BC56323A533}" destId="{C7E02F62-D7DC-4DC7-B22A-B2E26CEACDDD}" srcOrd="2" destOrd="0" parTransId="{FA3DE86C-BDC4-4F4C-AE5D-924131A0A638}" sibTransId="{5A47A99D-0B69-4C35-8E95-0DAF841AB383}"/>
    <dgm:cxn modelId="{28652D28-499E-49C4-B443-A630FB9D9B95}" type="presOf" srcId="{69DB2C96-F95E-4585-8BA3-4694E8A090DB}" destId="{92B4413E-47B4-4E98-91A1-38BEA12B4B27}" srcOrd="0" destOrd="0" presId="urn:microsoft.com/office/officeart/2005/8/layout/list1"/>
    <dgm:cxn modelId="{B8C2CE72-B13A-4B93-9AE3-ECEA4CB99956}" type="presOf" srcId="{83953181-53BA-4DBC-9842-E2285C680BB0}" destId="{19BA305D-71EE-4FB0-A868-9A4BD5FDC446}" srcOrd="0" destOrd="0" presId="urn:microsoft.com/office/officeart/2005/8/layout/list1"/>
    <dgm:cxn modelId="{B67C8161-7F2B-474D-8B1F-1E1D9A43DA67}" type="presOf" srcId="{83953181-53BA-4DBC-9842-E2285C680BB0}" destId="{AA21906F-96EF-46B5-87F1-3C0801ADE7B4}" srcOrd="1" destOrd="0" presId="urn:microsoft.com/office/officeart/2005/8/layout/list1"/>
    <dgm:cxn modelId="{F66F0397-00C3-4918-BB50-1B8AA0F3F743}" type="presParOf" srcId="{EFC7FDD8-4727-40AA-8596-7951F6893A8B}" destId="{AA3ED3C9-66D8-42A2-B3B1-04CD1B4FCC08}" srcOrd="0" destOrd="0" presId="urn:microsoft.com/office/officeart/2005/8/layout/list1"/>
    <dgm:cxn modelId="{D8AD825D-C2D4-49E0-9C94-A8EDC56E15CF}" type="presParOf" srcId="{AA3ED3C9-66D8-42A2-B3B1-04CD1B4FCC08}" destId="{92B4413E-47B4-4E98-91A1-38BEA12B4B27}" srcOrd="0" destOrd="0" presId="urn:microsoft.com/office/officeart/2005/8/layout/list1"/>
    <dgm:cxn modelId="{31871668-B9AE-40A1-B769-C42B073CE213}" type="presParOf" srcId="{AA3ED3C9-66D8-42A2-B3B1-04CD1B4FCC08}" destId="{E585A960-C727-4242-BC8A-D3B59FF093E0}" srcOrd="1" destOrd="0" presId="urn:microsoft.com/office/officeart/2005/8/layout/list1"/>
    <dgm:cxn modelId="{7500BE55-ADB0-4D8A-9CE1-1058C3BC2358}" type="presParOf" srcId="{EFC7FDD8-4727-40AA-8596-7951F6893A8B}" destId="{FCEC53AD-B777-4FA3-8C02-94267AAEF323}" srcOrd="1" destOrd="0" presId="urn:microsoft.com/office/officeart/2005/8/layout/list1"/>
    <dgm:cxn modelId="{886D0646-49B3-4668-8E06-D2A631DD89FF}" type="presParOf" srcId="{EFC7FDD8-4727-40AA-8596-7951F6893A8B}" destId="{C28DC758-0E8B-4CCD-A942-CA1A7F4ACFB5}" srcOrd="2" destOrd="0" presId="urn:microsoft.com/office/officeart/2005/8/layout/list1"/>
    <dgm:cxn modelId="{D19D83B8-C3B6-4EB5-8DA6-767BAF0B1D4F}" type="presParOf" srcId="{EFC7FDD8-4727-40AA-8596-7951F6893A8B}" destId="{1FCC2BB7-CD67-4092-B196-02A33638FF0F}" srcOrd="3" destOrd="0" presId="urn:microsoft.com/office/officeart/2005/8/layout/list1"/>
    <dgm:cxn modelId="{B027034A-3052-4390-8C09-1EF583C4F967}" type="presParOf" srcId="{EFC7FDD8-4727-40AA-8596-7951F6893A8B}" destId="{6DCC12A8-24A1-4EEB-94A4-532465B09F3F}" srcOrd="4" destOrd="0" presId="urn:microsoft.com/office/officeart/2005/8/layout/list1"/>
    <dgm:cxn modelId="{DEDC51A0-9397-4132-9D24-1B96282FD823}" type="presParOf" srcId="{6DCC12A8-24A1-4EEB-94A4-532465B09F3F}" destId="{19BA305D-71EE-4FB0-A868-9A4BD5FDC446}" srcOrd="0" destOrd="0" presId="urn:microsoft.com/office/officeart/2005/8/layout/list1"/>
    <dgm:cxn modelId="{8F3E4833-C0D1-4A18-9919-C1E54B9F6365}" type="presParOf" srcId="{6DCC12A8-24A1-4EEB-94A4-532465B09F3F}" destId="{AA21906F-96EF-46B5-87F1-3C0801ADE7B4}" srcOrd="1" destOrd="0" presId="urn:microsoft.com/office/officeart/2005/8/layout/list1"/>
    <dgm:cxn modelId="{19001A49-AC23-4872-BF18-875D19FF8126}" type="presParOf" srcId="{EFC7FDD8-4727-40AA-8596-7951F6893A8B}" destId="{14DB3DC4-A99D-4D4B-86E9-10A5C28B934F}" srcOrd="5" destOrd="0" presId="urn:microsoft.com/office/officeart/2005/8/layout/list1"/>
    <dgm:cxn modelId="{DDE7B77E-9D7A-460F-B58C-462591D6DA1E}" type="presParOf" srcId="{EFC7FDD8-4727-40AA-8596-7951F6893A8B}" destId="{B3BEA5C1-986F-4BAB-BC5A-C9EF49BB8733}" srcOrd="6" destOrd="0" presId="urn:microsoft.com/office/officeart/2005/8/layout/list1"/>
    <dgm:cxn modelId="{DB9717F4-8AC6-4FFA-90D3-600AEC197112}" type="presParOf" srcId="{EFC7FDD8-4727-40AA-8596-7951F6893A8B}" destId="{6A8185AF-270E-41F2-96FD-BCAF4A9C409E}" srcOrd="7" destOrd="0" presId="urn:microsoft.com/office/officeart/2005/8/layout/list1"/>
    <dgm:cxn modelId="{3A465372-661E-407E-96F2-1F654E9F7572}" type="presParOf" srcId="{EFC7FDD8-4727-40AA-8596-7951F6893A8B}" destId="{C31A890C-5776-4F3E-90F8-AFEA49699B41}" srcOrd="8" destOrd="0" presId="urn:microsoft.com/office/officeart/2005/8/layout/list1"/>
    <dgm:cxn modelId="{14CECB31-B11C-44AB-9F85-676A3D81B110}" type="presParOf" srcId="{C31A890C-5776-4F3E-90F8-AFEA49699B41}" destId="{ACA4A006-A90B-4EEF-BF46-C6E56BDA433D}" srcOrd="0" destOrd="0" presId="urn:microsoft.com/office/officeart/2005/8/layout/list1"/>
    <dgm:cxn modelId="{0CA1C0FA-DA0F-421E-A505-A90BC1D4D2CB}" type="presParOf" srcId="{C31A890C-5776-4F3E-90F8-AFEA49699B41}" destId="{290A80DA-A4FE-473F-9372-F50494AF08D2}" srcOrd="1" destOrd="0" presId="urn:microsoft.com/office/officeart/2005/8/layout/list1"/>
    <dgm:cxn modelId="{B84C0540-DBB0-4D92-B0E2-73EE02A4507E}" type="presParOf" srcId="{EFC7FDD8-4727-40AA-8596-7951F6893A8B}" destId="{1190B0A3-3500-4438-92D4-5EAAD2689D9D}" srcOrd="9" destOrd="0" presId="urn:microsoft.com/office/officeart/2005/8/layout/list1"/>
    <dgm:cxn modelId="{066F48B2-DB23-4E98-B9A8-82D108C7908F}" type="presParOf" srcId="{EFC7FDD8-4727-40AA-8596-7951F6893A8B}" destId="{7528F86C-8312-4BD6-A3A4-AF29EC857002}" srcOrd="10" destOrd="0" presId="urn:microsoft.com/office/officeart/2005/8/layout/list1"/>
    <dgm:cxn modelId="{F6D6FA2D-9789-4D9D-91DD-2690380FFA66}" type="presParOf" srcId="{EFC7FDD8-4727-40AA-8596-7951F6893A8B}" destId="{7F77C720-B7A4-4706-A7A0-590A9CAE240B}" srcOrd="11" destOrd="0" presId="urn:microsoft.com/office/officeart/2005/8/layout/list1"/>
    <dgm:cxn modelId="{B93D4D64-3897-4897-BDDE-B427EAEBB0AA}" type="presParOf" srcId="{EFC7FDD8-4727-40AA-8596-7951F6893A8B}" destId="{2AFA3DB2-E392-42D8-852E-6F1278DC4866}" srcOrd="12" destOrd="0" presId="urn:microsoft.com/office/officeart/2005/8/layout/list1"/>
    <dgm:cxn modelId="{DCCD94F7-94D1-45FA-AF95-AF54311F702F}" type="presParOf" srcId="{2AFA3DB2-E392-42D8-852E-6F1278DC4866}" destId="{CA05309C-7B88-4CEC-AC38-6B0AA64A4039}" srcOrd="0" destOrd="0" presId="urn:microsoft.com/office/officeart/2005/8/layout/list1"/>
    <dgm:cxn modelId="{A32E33CD-521A-4B17-8181-5BD51D0FC904}" type="presParOf" srcId="{2AFA3DB2-E392-42D8-852E-6F1278DC4866}" destId="{3CB28F9D-4DD9-431F-8620-3B395A2FC058}" srcOrd="1" destOrd="0" presId="urn:microsoft.com/office/officeart/2005/8/layout/list1"/>
    <dgm:cxn modelId="{4AD7EB38-B468-4F95-8CB6-294F12E1C47A}" type="presParOf" srcId="{EFC7FDD8-4727-40AA-8596-7951F6893A8B}" destId="{8209F5C1-3D00-4403-951B-62CEF46E533D}" srcOrd="13" destOrd="0" presId="urn:microsoft.com/office/officeart/2005/8/layout/list1"/>
    <dgm:cxn modelId="{07941E4F-25AE-46E8-9D89-5A4699EF79AE}" type="presParOf" srcId="{EFC7FDD8-4727-40AA-8596-7951F6893A8B}" destId="{49F1F7DF-3D87-4412-903F-5CFD385C5A36}"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AF478-E2F0-405A-9228-C45C1B26C1EC}">
      <dsp:nvSpPr>
        <dsp:cNvPr id="0" name=""/>
        <dsp:cNvSpPr/>
      </dsp:nvSpPr>
      <dsp:spPr>
        <a:xfrm>
          <a:off x="0" y="0"/>
          <a:ext cx="8867328" cy="2183911"/>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340973-EA54-4AEF-9917-045829743238}">
      <dsp:nvSpPr>
        <dsp:cNvPr id="0" name=""/>
        <dsp:cNvSpPr/>
      </dsp:nvSpPr>
      <dsp:spPr>
        <a:xfrm>
          <a:off x="266019" y="291188"/>
          <a:ext cx="2604777" cy="160153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C6A4F1-2F48-4DED-ACDE-A80D01727396}">
      <dsp:nvSpPr>
        <dsp:cNvPr id="0" name=""/>
        <dsp:cNvSpPr/>
      </dsp:nvSpPr>
      <dsp:spPr>
        <a:xfrm rot="10800000">
          <a:off x="266019" y="2183911"/>
          <a:ext cx="2604777" cy="2669224"/>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i="0" kern="1200" dirty="0" smtClean="0">
              <a:solidFill>
                <a:srgbClr val="002060"/>
              </a:solidFill>
            </a:rPr>
            <a:t>"</a:t>
          </a:r>
          <a:r>
            <a:rPr lang="en-US" sz="2000" i="1" kern="1200" dirty="0" err="1" smtClean="0">
              <a:solidFill>
                <a:srgbClr val="002060"/>
              </a:solidFill>
            </a:rPr>
            <a:t>methodos</a:t>
          </a:r>
          <a:r>
            <a:rPr lang="en-US" sz="2000" i="0" kern="1200" dirty="0" smtClean="0">
              <a:solidFill>
                <a:srgbClr val="002060"/>
              </a:solidFill>
            </a:rPr>
            <a:t>" yang </a:t>
          </a:r>
          <a:r>
            <a:rPr lang="en-US" sz="2000" i="0" kern="1200" dirty="0" err="1" smtClean="0">
              <a:solidFill>
                <a:srgbClr val="002060"/>
              </a:solidFill>
            </a:rPr>
            <a:t>terdiri</a:t>
          </a:r>
          <a:r>
            <a:rPr lang="en-US" sz="2000" i="0" kern="1200" dirty="0" smtClean="0">
              <a:solidFill>
                <a:srgbClr val="002060"/>
              </a:solidFill>
            </a:rPr>
            <a:t> </a:t>
          </a:r>
          <a:r>
            <a:rPr lang="en-US" sz="2000" i="0" kern="1200" dirty="0" err="1" smtClean="0">
              <a:solidFill>
                <a:srgbClr val="002060"/>
              </a:solidFill>
            </a:rPr>
            <a:t>dari</a:t>
          </a:r>
          <a:r>
            <a:rPr lang="en-US" sz="2000" i="0" kern="1200" dirty="0" smtClean="0">
              <a:solidFill>
                <a:srgbClr val="002060"/>
              </a:solidFill>
            </a:rPr>
            <a:t> kata "</a:t>
          </a:r>
          <a:r>
            <a:rPr lang="en-US" sz="2000" i="1" kern="1200" dirty="0" err="1" smtClean="0">
              <a:solidFill>
                <a:srgbClr val="002060"/>
              </a:solidFill>
            </a:rPr>
            <a:t>metha</a:t>
          </a:r>
          <a:r>
            <a:rPr lang="en-US" sz="2000" i="0" kern="1200" dirty="0" smtClean="0">
              <a:solidFill>
                <a:srgbClr val="002060"/>
              </a:solidFill>
            </a:rPr>
            <a:t>" </a:t>
          </a:r>
          <a:r>
            <a:rPr lang="en-US" sz="2000" i="0" kern="1200" dirty="0" err="1" smtClean="0">
              <a:solidFill>
                <a:srgbClr val="002060"/>
              </a:solidFill>
            </a:rPr>
            <a:t>yaitu</a:t>
          </a:r>
          <a:r>
            <a:rPr lang="en-US" sz="2000" i="0" kern="1200" dirty="0" smtClean="0">
              <a:solidFill>
                <a:srgbClr val="002060"/>
              </a:solidFill>
            </a:rPr>
            <a:t> </a:t>
          </a:r>
          <a:r>
            <a:rPr lang="en-US" sz="2000" i="0" kern="1200" dirty="0" err="1" smtClean="0">
              <a:solidFill>
                <a:srgbClr val="002060"/>
              </a:solidFill>
            </a:rPr>
            <a:t>melewati</a:t>
          </a:r>
          <a:r>
            <a:rPr lang="en-US" sz="2000" i="0" kern="1200" dirty="0" smtClean="0">
              <a:solidFill>
                <a:srgbClr val="002060"/>
              </a:solidFill>
            </a:rPr>
            <a:t>, </a:t>
          </a:r>
          <a:r>
            <a:rPr lang="en-US" sz="2000" i="0" kern="1200" dirty="0" err="1" smtClean="0">
              <a:solidFill>
                <a:srgbClr val="002060"/>
              </a:solidFill>
            </a:rPr>
            <a:t>menempuh</a:t>
          </a:r>
          <a:r>
            <a:rPr lang="en-US" sz="2000" i="0" kern="1200" dirty="0" smtClean="0">
              <a:solidFill>
                <a:srgbClr val="002060"/>
              </a:solidFill>
            </a:rPr>
            <a:t> </a:t>
          </a:r>
          <a:r>
            <a:rPr lang="en-US" sz="2000" i="0" kern="1200" dirty="0" err="1" smtClean="0">
              <a:solidFill>
                <a:srgbClr val="002060"/>
              </a:solidFill>
            </a:rPr>
            <a:t>atau</a:t>
          </a:r>
          <a:r>
            <a:rPr lang="en-US" sz="2000" i="0" kern="1200" dirty="0" smtClean="0">
              <a:solidFill>
                <a:srgbClr val="002060"/>
              </a:solidFill>
            </a:rPr>
            <a:t> </a:t>
          </a:r>
          <a:r>
            <a:rPr lang="en-US" sz="2000" i="0" kern="1200" dirty="0" err="1" smtClean="0">
              <a:solidFill>
                <a:srgbClr val="002060"/>
              </a:solidFill>
            </a:rPr>
            <a:t>melalui</a:t>
          </a:r>
          <a:r>
            <a:rPr lang="en-US" sz="2000" i="0" kern="1200" dirty="0" smtClean="0">
              <a:solidFill>
                <a:srgbClr val="002060"/>
              </a:solidFill>
            </a:rPr>
            <a:t> </a:t>
          </a:r>
          <a:r>
            <a:rPr lang="en-US" sz="2000" i="0" kern="1200" dirty="0" err="1" smtClean="0">
              <a:solidFill>
                <a:srgbClr val="002060"/>
              </a:solidFill>
            </a:rPr>
            <a:t>dan</a:t>
          </a:r>
          <a:r>
            <a:rPr lang="en-US" sz="2000" i="0" kern="1200" dirty="0" smtClean="0">
              <a:solidFill>
                <a:srgbClr val="002060"/>
              </a:solidFill>
            </a:rPr>
            <a:t> kata "</a:t>
          </a:r>
          <a:r>
            <a:rPr lang="en-US" sz="2000" i="1" kern="1200" dirty="0" err="1" smtClean="0">
              <a:solidFill>
                <a:srgbClr val="002060"/>
              </a:solidFill>
            </a:rPr>
            <a:t>hodos</a:t>
          </a:r>
          <a:r>
            <a:rPr lang="en-US" sz="2000" i="0" kern="1200" dirty="0" smtClean="0">
              <a:solidFill>
                <a:srgbClr val="002060"/>
              </a:solidFill>
            </a:rPr>
            <a:t>" yang </a:t>
          </a:r>
          <a:r>
            <a:rPr lang="en-US" sz="2000" i="0" kern="1200" dirty="0" err="1" smtClean="0">
              <a:solidFill>
                <a:srgbClr val="002060"/>
              </a:solidFill>
            </a:rPr>
            <a:t>berarti</a:t>
          </a:r>
          <a:r>
            <a:rPr lang="en-US" sz="2000" i="0" kern="1200" dirty="0" smtClean="0">
              <a:solidFill>
                <a:srgbClr val="002060"/>
              </a:solidFill>
            </a:rPr>
            <a:t> </a:t>
          </a:r>
          <a:r>
            <a:rPr lang="en-US" sz="2000" i="0" kern="1200" dirty="0" err="1" smtClean="0">
              <a:solidFill>
                <a:srgbClr val="002060"/>
              </a:solidFill>
            </a:rPr>
            <a:t>cara</a:t>
          </a:r>
          <a:r>
            <a:rPr lang="en-US" sz="2000" i="0" kern="1200" dirty="0" smtClean="0">
              <a:solidFill>
                <a:srgbClr val="002060"/>
              </a:solidFill>
            </a:rPr>
            <a:t> </a:t>
          </a:r>
          <a:r>
            <a:rPr lang="en-US" sz="2000" i="0" kern="1200" dirty="0" err="1" smtClean="0">
              <a:solidFill>
                <a:srgbClr val="002060"/>
              </a:solidFill>
            </a:rPr>
            <a:t>atau</a:t>
          </a:r>
          <a:r>
            <a:rPr lang="en-US" sz="2000" i="0" kern="1200" dirty="0" smtClean="0">
              <a:solidFill>
                <a:srgbClr val="002060"/>
              </a:solidFill>
            </a:rPr>
            <a:t> </a:t>
          </a:r>
          <a:r>
            <a:rPr lang="en-US" sz="2000" i="0" kern="1200" dirty="0" err="1" smtClean="0">
              <a:solidFill>
                <a:srgbClr val="002060"/>
              </a:solidFill>
            </a:rPr>
            <a:t>jalan</a:t>
          </a:r>
          <a:endParaRPr lang="en-US" sz="2000" kern="1200" dirty="0">
            <a:solidFill>
              <a:srgbClr val="002060"/>
            </a:solidFill>
          </a:endParaRPr>
        </a:p>
      </dsp:txBody>
      <dsp:txXfrm rot="10800000">
        <a:off x="346125" y="2183911"/>
        <a:ext cx="2444565" cy="2589118"/>
      </dsp:txXfrm>
    </dsp:sp>
    <dsp:sp modelId="{8FD1B1FB-4F52-46BB-B301-DF598F40166F}">
      <dsp:nvSpPr>
        <dsp:cNvPr id="0" name=""/>
        <dsp:cNvSpPr/>
      </dsp:nvSpPr>
      <dsp:spPr>
        <a:xfrm>
          <a:off x="3131275" y="282251"/>
          <a:ext cx="2604777" cy="160153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1000" b="-3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12E7EE-EA08-4980-81FB-5589F060EC3F}">
      <dsp:nvSpPr>
        <dsp:cNvPr id="0" name=""/>
        <dsp:cNvSpPr/>
      </dsp:nvSpPr>
      <dsp:spPr>
        <a:xfrm rot="10800000">
          <a:off x="3131275" y="2183911"/>
          <a:ext cx="2604777" cy="2669224"/>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i="1" kern="1200" dirty="0" smtClean="0">
              <a:solidFill>
                <a:srgbClr val="7030A0"/>
              </a:solidFill>
            </a:rPr>
            <a:t>“re”</a:t>
          </a:r>
          <a:r>
            <a:rPr lang="en-US" sz="1800" i="0" kern="1200" dirty="0" smtClean="0">
              <a:solidFill>
                <a:srgbClr val="7030A0"/>
              </a:solidFill>
            </a:rPr>
            <a:t> (</a:t>
          </a:r>
          <a:r>
            <a:rPr lang="en-US" sz="1800" i="0" kern="1200" dirty="0" err="1" smtClean="0">
              <a:solidFill>
                <a:srgbClr val="7030A0"/>
              </a:solidFill>
            </a:rPr>
            <a:t>kembali</a:t>
          </a:r>
          <a:r>
            <a:rPr lang="en-US" sz="1800" i="0" kern="1200" dirty="0" smtClean="0">
              <a:solidFill>
                <a:srgbClr val="7030A0"/>
              </a:solidFill>
            </a:rPr>
            <a:t>) </a:t>
          </a:r>
          <a:r>
            <a:rPr lang="en-US" sz="1800" i="0" kern="1200" dirty="0" err="1" smtClean="0">
              <a:solidFill>
                <a:srgbClr val="7030A0"/>
              </a:solidFill>
            </a:rPr>
            <a:t>dan</a:t>
          </a:r>
          <a:r>
            <a:rPr lang="en-US" sz="1800" i="0" kern="1200" dirty="0" smtClean="0">
              <a:solidFill>
                <a:srgbClr val="7030A0"/>
              </a:solidFill>
            </a:rPr>
            <a:t> “</a:t>
          </a:r>
          <a:r>
            <a:rPr lang="en-US" sz="1800" i="1" kern="1200" dirty="0" smtClean="0">
              <a:solidFill>
                <a:srgbClr val="7030A0"/>
              </a:solidFill>
            </a:rPr>
            <a:t>search”</a:t>
          </a:r>
          <a:r>
            <a:rPr lang="en-US" sz="1800" i="0" kern="1200" dirty="0" smtClean="0">
              <a:solidFill>
                <a:srgbClr val="7030A0"/>
              </a:solidFill>
            </a:rPr>
            <a:t> (</a:t>
          </a:r>
          <a:r>
            <a:rPr lang="en-US" sz="1800" i="0" kern="1200" dirty="0" err="1" smtClean="0">
              <a:solidFill>
                <a:srgbClr val="7030A0"/>
              </a:solidFill>
            </a:rPr>
            <a:t>mencari</a:t>
          </a:r>
          <a:r>
            <a:rPr lang="en-US" sz="1800" i="0" kern="1200" dirty="0" smtClean="0">
              <a:solidFill>
                <a:srgbClr val="7030A0"/>
              </a:solidFill>
            </a:rPr>
            <a:t>). </a:t>
          </a:r>
          <a:r>
            <a:rPr lang="en-US" sz="1800" i="0" kern="1200" dirty="0" err="1" smtClean="0">
              <a:solidFill>
                <a:srgbClr val="7030A0"/>
              </a:solidFill>
            </a:rPr>
            <a:t>Berarti</a:t>
          </a:r>
          <a:r>
            <a:rPr lang="en-US" sz="1800" i="0" kern="1200" dirty="0" smtClean="0">
              <a:solidFill>
                <a:srgbClr val="7030A0"/>
              </a:solidFill>
            </a:rPr>
            <a:t> </a:t>
          </a:r>
          <a:r>
            <a:rPr lang="en-US" sz="1800" i="1" kern="1200" dirty="0" smtClean="0">
              <a:solidFill>
                <a:srgbClr val="7030A0"/>
              </a:solidFill>
            </a:rPr>
            <a:t>"</a:t>
          </a:r>
          <a:r>
            <a:rPr lang="en-US" sz="1800" i="1" kern="1200" dirty="0" err="1" smtClean="0">
              <a:solidFill>
                <a:srgbClr val="7030A0"/>
              </a:solidFill>
            </a:rPr>
            <a:t>mencari</a:t>
          </a:r>
          <a:r>
            <a:rPr lang="en-US" sz="1800" i="1" kern="1200" dirty="0" smtClean="0">
              <a:solidFill>
                <a:srgbClr val="7030A0"/>
              </a:solidFill>
            </a:rPr>
            <a:t> </a:t>
          </a:r>
          <a:r>
            <a:rPr lang="en-US" sz="1800" i="1" kern="1200" dirty="0" err="1" smtClean="0">
              <a:solidFill>
                <a:srgbClr val="7030A0"/>
              </a:solidFill>
            </a:rPr>
            <a:t>kembali</a:t>
          </a:r>
          <a:r>
            <a:rPr lang="en-US" sz="1800" i="1" kern="1200" dirty="0" smtClean="0">
              <a:solidFill>
                <a:srgbClr val="7030A0"/>
              </a:solidFill>
            </a:rPr>
            <a:t>"</a:t>
          </a:r>
          <a:r>
            <a:rPr lang="en-US" sz="1800" i="0" kern="1200" dirty="0" smtClean="0">
              <a:solidFill>
                <a:srgbClr val="7030A0"/>
              </a:solidFill>
            </a:rPr>
            <a:t> </a:t>
          </a:r>
          <a:r>
            <a:rPr lang="en-US" sz="1800" i="0" kern="1200" dirty="0" err="1" smtClean="0">
              <a:solidFill>
                <a:srgbClr val="7030A0"/>
              </a:solidFill>
            </a:rPr>
            <a:t>yaitu</a:t>
          </a:r>
          <a:r>
            <a:rPr lang="en-US" sz="1800" i="0" kern="1200" dirty="0" smtClean="0">
              <a:solidFill>
                <a:srgbClr val="7030A0"/>
              </a:solidFill>
            </a:rPr>
            <a:t> </a:t>
          </a:r>
          <a:r>
            <a:rPr lang="en-US" sz="1800" i="0" kern="1200" dirty="0" err="1" smtClean="0">
              <a:solidFill>
                <a:srgbClr val="7030A0"/>
              </a:solidFill>
            </a:rPr>
            <a:t>mencari</a:t>
          </a:r>
          <a:r>
            <a:rPr lang="en-US" sz="1800" i="0" kern="1200" dirty="0" smtClean="0">
              <a:solidFill>
                <a:srgbClr val="7030A0"/>
              </a:solidFill>
            </a:rPr>
            <a:t> </a:t>
          </a:r>
          <a:r>
            <a:rPr lang="en-US" sz="1800" i="0" kern="1200" dirty="0" err="1" smtClean="0">
              <a:solidFill>
                <a:srgbClr val="7030A0"/>
              </a:solidFill>
            </a:rPr>
            <a:t>fakta-fakta</a:t>
          </a:r>
          <a:r>
            <a:rPr lang="en-US" sz="1800" i="0" kern="1200" dirty="0" smtClean="0">
              <a:solidFill>
                <a:srgbClr val="7030A0"/>
              </a:solidFill>
            </a:rPr>
            <a:t> </a:t>
          </a:r>
          <a:r>
            <a:rPr lang="en-US" sz="1800" i="0" kern="1200" dirty="0" err="1" smtClean="0">
              <a:solidFill>
                <a:srgbClr val="7030A0"/>
              </a:solidFill>
            </a:rPr>
            <a:t>baru</a:t>
          </a:r>
          <a:r>
            <a:rPr lang="en-US" sz="1800" i="0" kern="1200" dirty="0" smtClean="0">
              <a:solidFill>
                <a:srgbClr val="7030A0"/>
              </a:solidFill>
            </a:rPr>
            <a:t> yang </a:t>
          </a:r>
          <a:r>
            <a:rPr lang="en-US" sz="1800" i="0" kern="1200" dirty="0" err="1" smtClean="0">
              <a:solidFill>
                <a:srgbClr val="7030A0"/>
              </a:solidFill>
            </a:rPr>
            <a:t>kemudian</a:t>
          </a:r>
          <a:r>
            <a:rPr lang="en-US" sz="1800" i="0" kern="1200" dirty="0" smtClean="0">
              <a:solidFill>
                <a:srgbClr val="7030A0"/>
              </a:solidFill>
            </a:rPr>
            <a:t> </a:t>
          </a:r>
          <a:r>
            <a:rPr lang="en-US" sz="1800" i="0" kern="1200" dirty="0" err="1" smtClean="0">
              <a:solidFill>
                <a:srgbClr val="7030A0"/>
              </a:solidFill>
            </a:rPr>
            <a:t>dikembangkan</a:t>
          </a:r>
          <a:r>
            <a:rPr lang="en-US" sz="1800" i="0" kern="1200" dirty="0" smtClean="0">
              <a:solidFill>
                <a:srgbClr val="7030A0"/>
              </a:solidFill>
            </a:rPr>
            <a:t> </a:t>
          </a:r>
          <a:r>
            <a:rPr lang="en-US" sz="1800" i="0" kern="1200" dirty="0" err="1" smtClean="0">
              <a:solidFill>
                <a:srgbClr val="7030A0"/>
              </a:solidFill>
            </a:rPr>
            <a:t>menjadi</a:t>
          </a:r>
          <a:r>
            <a:rPr lang="en-US" sz="1800" i="0" kern="1200" dirty="0" smtClean="0">
              <a:solidFill>
                <a:srgbClr val="7030A0"/>
              </a:solidFill>
            </a:rPr>
            <a:t> </a:t>
          </a:r>
          <a:r>
            <a:rPr lang="en-US" sz="1800" i="0" kern="1200" dirty="0" err="1" smtClean="0">
              <a:solidFill>
                <a:srgbClr val="7030A0"/>
              </a:solidFill>
            </a:rPr>
            <a:t>sebuah</a:t>
          </a:r>
          <a:r>
            <a:rPr lang="en-US" sz="1800" i="0" kern="1200" dirty="0" smtClean="0">
              <a:solidFill>
                <a:srgbClr val="7030A0"/>
              </a:solidFill>
            </a:rPr>
            <a:t> </a:t>
          </a:r>
          <a:r>
            <a:rPr lang="en-US" sz="1800" i="0" kern="1200" dirty="0" err="1" smtClean="0">
              <a:solidFill>
                <a:srgbClr val="7030A0"/>
              </a:solidFill>
            </a:rPr>
            <a:t>teori</a:t>
          </a:r>
          <a:r>
            <a:rPr lang="en-US" sz="1800" i="0" kern="1200" dirty="0" smtClean="0">
              <a:solidFill>
                <a:srgbClr val="7030A0"/>
              </a:solidFill>
            </a:rPr>
            <a:t> </a:t>
          </a:r>
          <a:r>
            <a:rPr lang="en-US" sz="1800" i="0" kern="1200" dirty="0" err="1" smtClean="0">
              <a:solidFill>
                <a:srgbClr val="7030A0"/>
              </a:solidFill>
            </a:rPr>
            <a:t>untuk</a:t>
          </a:r>
          <a:r>
            <a:rPr lang="en-US" sz="1800" i="0" kern="1200" dirty="0" smtClean="0">
              <a:solidFill>
                <a:srgbClr val="7030A0"/>
              </a:solidFill>
            </a:rPr>
            <a:t> </a:t>
          </a:r>
          <a:r>
            <a:rPr lang="en-US" sz="1800" i="0" kern="1200" dirty="0" err="1" smtClean="0">
              <a:solidFill>
                <a:srgbClr val="7030A0"/>
              </a:solidFill>
            </a:rPr>
            <a:t>memperdalam</a:t>
          </a:r>
          <a:r>
            <a:rPr lang="en-US" sz="1800" i="0" kern="1200" dirty="0" smtClean="0">
              <a:solidFill>
                <a:srgbClr val="7030A0"/>
              </a:solidFill>
            </a:rPr>
            <a:t> </a:t>
          </a:r>
          <a:r>
            <a:rPr lang="en-US" sz="1800" i="0" kern="1200" dirty="0" err="1" smtClean="0">
              <a:solidFill>
                <a:srgbClr val="7030A0"/>
              </a:solidFill>
            </a:rPr>
            <a:t>dan</a:t>
          </a:r>
          <a:r>
            <a:rPr lang="en-US" sz="1800" i="0" kern="1200" dirty="0" smtClean="0">
              <a:solidFill>
                <a:srgbClr val="7030A0"/>
              </a:solidFill>
            </a:rPr>
            <a:t> </a:t>
          </a:r>
          <a:r>
            <a:rPr lang="en-US" sz="1800" i="0" kern="1200" dirty="0" err="1" smtClean="0">
              <a:solidFill>
                <a:srgbClr val="7030A0"/>
              </a:solidFill>
            </a:rPr>
            <a:t>memperluas</a:t>
          </a:r>
          <a:r>
            <a:rPr lang="en-US" sz="1800" i="0" kern="1200" dirty="0" smtClean="0">
              <a:solidFill>
                <a:srgbClr val="7030A0"/>
              </a:solidFill>
            </a:rPr>
            <a:t> </a:t>
          </a:r>
          <a:r>
            <a:rPr lang="en-US" sz="1800" i="0" kern="1200" dirty="0" err="1" smtClean="0">
              <a:solidFill>
                <a:srgbClr val="7030A0"/>
              </a:solidFill>
            </a:rPr>
            <a:t>ilmu</a:t>
          </a:r>
          <a:endParaRPr lang="en-US" sz="1800" kern="1200" dirty="0">
            <a:solidFill>
              <a:srgbClr val="7030A0"/>
            </a:solidFill>
          </a:endParaRPr>
        </a:p>
      </dsp:txBody>
      <dsp:txXfrm rot="10800000">
        <a:off x="3211381" y="2183911"/>
        <a:ext cx="2444565" cy="2589118"/>
      </dsp:txXfrm>
    </dsp:sp>
    <dsp:sp modelId="{E00D0A92-A96A-40F0-8E42-8DE6DE2F3D17}">
      <dsp:nvSpPr>
        <dsp:cNvPr id="0" name=""/>
        <dsp:cNvSpPr/>
      </dsp:nvSpPr>
      <dsp:spPr>
        <a:xfrm>
          <a:off x="5996530" y="291188"/>
          <a:ext cx="2604777" cy="160153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442339-BC66-44F2-A59F-2DAD5AC35805}">
      <dsp:nvSpPr>
        <dsp:cNvPr id="0" name=""/>
        <dsp:cNvSpPr/>
      </dsp:nvSpPr>
      <dsp:spPr>
        <a:xfrm rot="10800000">
          <a:off x="5996530" y="2183911"/>
          <a:ext cx="2604777" cy="2669224"/>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t" anchorCtr="0">
          <a:noAutofit/>
        </a:bodyPr>
        <a:lstStyle/>
        <a:p>
          <a:pPr lvl="0" algn="ctr" defTabSz="1200150">
            <a:lnSpc>
              <a:spcPct val="90000"/>
            </a:lnSpc>
            <a:spcBef>
              <a:spcPct val="0"/>
            </a:spcBef>
            <a:spcAft>
              <a:spcPct val="35000"/>
            </a:spcAft>
          </a:pPr>
          <a:r>
            <a:rPr lang="en-US" sz="2700" u="none" kern="1200" dirty="0" smtClean="0">
              <a:solidFill>
                <a:schemeClr val="tx1">
                  <a:lumMod val="75000"/>
                </a:schemeClr>
              </a:solidFill>
            </a:rPr>
            <a:t>R</a:t>
          </a:r>
          <a:r>
            <a:rPr lang="id-ID" sz="2700" u="none" kern="1200" dirty="0" smtClean="0">
              <a:solidFill>
                <a:schemeClr val="tx1">
                  <a:lumMod val="75000"/>
                </a:schemeClr>
              </a:solidFill>
            </a:rPr>
            <a:t>iset yang bersifat deskri</a:t>
          </a:r>
          <a:r>
            <a:rPr lang="en-US" sz="2700" u="none" kern="1200" dirty="0" err="1" smtClean="0">
              <a:solidFill>
                <a:schemeClr val="tx1">
                  <a:lumMod val="75000"/>
                </a:schemeClr>
              </a:solidFill>
            </a:rPr>
            <a:t>ptif</a:t>
          </a:r>
          <a:r>
            <a:rPr lang="en-US" sz="2700" u="none" kern="1200" dirty="0" smtClean="0">
              <a:solidFill>
                <a:schemeClr val="tx1">
                  <a:lumMod val="75000"/>
                </a:schemeClr>
              </a:solidFill>
            </a:rPr>
            <a:t> </a:t>
          </a:r>
          <a:r>
            <a:rPr lang="id-ID" sz="2700" kern="1200" dirty="0" smtClean="0">
              <a:solidFill>
                <a:schemeClr val="tx1">
                  <a:lumMod val="75000"/>
                </a:schemeClr>
              </a:solidFill>
            </a:rPr>
            <a:t>dan cenderung menggunakan analisis </a:t>
          </a:r>
          <a:endParaRPr lang="en-US" sz="2700" kern="1200" dirty="0">
            <a:solidFill>
              <a:schemeClr val="tx1">
                <a:lumMod val="75000"/>
              </a:schemeClr>
            </a:solidFill>
          </a:endParaRPr>
        </a:p>
      </dsp:txBody>
      <dsp:txXfrm rot="10800000">
        <a:off x="6076636" y="2183911"/>
        <a:ext cx="2444565" cy="25891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7128D3-37A1-4A61-84CD-011EE3F1819C}">
      <dsp:nvSpPr>
        <dsp:cNvPr id="0" name=""/>
        <dsp:cNvSpPr/>
      </dsp:nvSpPr>
      <dsp:spPr>
        <a:xfrm rot="10800000">
          <a:off x="1769460" y="1761"/>
          <a:ext cx="6336598" cy="69360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859" tIns="102870" rIns="192024" bIns="102870" numCol="1" spcCol="1270" anchor="ctr" anchorCtr="0">
          <a:noAutofit/>
        </a:bodyPr>
        <a:lstStyle/>
        <a:p>
          <a:pPr lvl="0" algn="ctr" defTabSz="1200150">
            <a:lnSpc>
              <a:spcPct val="90000"/>
            </a:lnSpc>
            <a:spcBef>
              <a:spcPct val="0"/>
            </a:spcBef>
            <a:spcAft>
              <a:spcPct val="35000"/>
            </a:spcAft>
          </a:pPr>
          <a:r>
            <a:rPr lang="en-US" sz="2700" b="1" kern="1200" dirty="0" err="1" smtClean="0">
              <a:solidFill>
                <a:schemeClr val="tx1">
                  <a:lumMod val="75000"/>
                </a:schemeClr>
              </a:solidFill>
            </a:rPr>
            <a:t>Manusia</a:t>
          </a:r>
          <a:r>
            <a:rPr lang="en-US" sz="2700" b="1" kern="1200" dirty="0" smtClean="0">
              <a:solidFill>
                <a:schemeClr val="tx1">
                  <a:lumMod val="75000"/>
                </a:schemeClr>
              </a:solidFill>
            </a:rPr>
            <a:t> </a:t>
          </a:r>
          <a:r>
            <a:rPr lang="en-US" sz="2700" b="1" kern="1200" dirty="0" err="1" smtClean="0">
              <a:solidFill>
                <a:schemeClr val="tx1">
                  <a:lumMod val="75000"/>
                </a:schemeClr>
              </a:solidFill>
            </a:rPr>
            <a:t>punya</a:t>
          </a:r>
          <a:r>
            <a:rPr lang="en-US" sz="2700" b="1" kern="1200" dirty="0" smtClean="0">
              <a:solidFill>
                <a:schemeClr val="tx1">
                  <a:lumMod val="75000"/>
                </a:schemeClr>
              </a:solidFill>
            </a:rPr>
            <a:t> </a:t>
          </a:r>
          <a:r>
            <a:rPr lang="en-US" sz="2700" b="1" kern="1200" dirty="0" err="1" smtClean="0">
              <a:solidFill>
                <a:schemeClr val="tx1">
                  <a:lumMod val="75000"/>
                </a:schemeClr>
              </a:solidFill>
            </a:rPr>
            <a:t>kemampuan</a:t>
          </a:r>
          <a:r>
            <a:rPr lang="en-US" sz="2700" b="1" kern="1200" dirty="0" smtClean="0">
              <a:solidFill>
                <a:schemeClr val="tx1">
                  <a:lumMod val="75000"/>
                </a:schemeClr>
              </a:solidFill>
            </a:rPr>
            <a:t> </a:t>
          </a:r>
          <a:r>
            <a:rPr lang="en-US" sz="2700" b="1" kern="1200" dirty="0" err="1" smtClean="0">
              <a:solidFill>
                <a:schemeClr val="tx1">
                  <a:lumMod val="75000"/>
                </a:schemeClr>
              </a:solidFill>
            </a:rPr>
            <a:t>Menalar</a:t>
          </a:r>
          <a:endParaRPr lang="en-US" sz="2700" b="1" kern="1200" dirty="0">
            <a:solidFill>
              <a:schemeClr val="tx1">
                <a:lumMod val="75000"/>
              </a:schemeClr>
            </a:solidFill>
          </a:endParaRPr>
        </a:p>
      </dsp:txBody>
      <dsp:txXfrm rot="10800000">
        <a:off x="1942860" y="1761"/>
        <a:ext cx="6163198" cy="693600"/>
      </dsp:txXfrm>
    </dsp:sp>
    <dsp:sp modelId="{50C1B4FC-B5C3-4C6F-A12E-3221ACCCF388}">
      <dsp:nvSpPr>
        <dsp:cNvPr id="0" name=""/>
        <dsp:cNvSpPr/>
      </dsp:nvSpPr>
      <dsp:spPr>
        <a:xfrm>
          <a:off x="1422660" y="1761"/>
          <a:ext cx="693600" cy="69360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434989-CE65-4C5A-BFA5-515D35E6674C}">
      <dsp:nvSpPr>
        <dsp:cNvPr id="0" name=""/>
        <dsp:cNvSpPr/>
      </dsp:nvSpPr>
      <dsp:spPr>
        <a:xfrm rot="10800000">
          <a:off x="1769460" y="902407"/>
          <a:ext cx="6336598" cy="69360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859" tIns="102870" rIns="192024" bIns="102870" numCol="1" spcCol="1270" anchor="ctr" anchorCtr="0">
          <a:noAutofit/>
        </a:bodyPr>
        <a:lstStyle/>
        <a:p>
          <a:pPr lvl="0" algn="ctr" defTabSz="1200150">
            <a:lnSpc>
              <a:spcPct val="90000"/>
            </a:lnSpc>
            <a:spcBef>
              <a:spcPct val="0"/>
            </a:spcBef>
            <a:spcAft>
              <a:spcPct val="35000"/>
            </a:spcAft>
          </a:pPr>
          <a:r>
            <a:rPr lang="en-US" sz="2700" b="1" kern="1200" dirty="0" err="1" smtClean="0">
              <a:solidFill>
                <a:schemeClr val="tx1">
                  <a:lumMod val="75000"/>
                </a:schemeClr>
              </a:solidFill>
            </a:rPr>
            <a:t>Penalaran</a:t>
          </a:r>
          <a:endParaRPr lang="en-US" sz="2700" b="1" kern="1200" dirty="0">
            <a:solidFill>
              <a:schemeClr val="tx1">
                <a:lumMod val="75000"/>
              </a:schemeClr>
            </a:solidFill>
          </a:endParaRPr>
        </a:p>
      </dsp:txBody>
      <dsp:txXfrm rot="10800000">
        <a:off x="1942860" y="902407"/>
        <a:ext cx="6163198" cy="693600"/>
      </dsp:txXfrm>
    </dsp:sp>
    <dsp:sp modelId="{69F28D83-E06A-4A30-BB72-A4439D13A0B2}">
      <dsp:nvSpPr>
        <dsp:cNvPr id="0" name=""/>
        <dsp:cNvSpPr/>
      </dsp:nvSpPr>
      <dsp:spPr>
        <a:xfrm>
          <a:off x="1422660" y="902407"/>
          <a:ext cx="693600" cy="69360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E58738-C94B-4075-8825-87D22988CF31}">
      <dsp:nvSpPr>
        <dsp:cNvPr id="0" name=""/>
        <dsp:cNvSpPr/>
      </dsp:nvSpPr>
      <dsp:spPr>
        <a:xfrm rot="10800000">
          <a:off x="1769460" y="1803052"/>
          <a:ext cx="6336598" cy="69360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859" tIns="102870" rIns="192024" bIns="102870" numCol="1" spcCol="1270" anchor="ctr" anchorCtr="0">
          <a:noAutofit/>
        </a:bodyPr>
        <a:lstStyle/>
        <a:p>
          <a:pPr lvl="0" algn="ctr" defTabSz="1200150">
            <a:lnSpc>
              <a:spcPct val="90000"/>
            </a:lnSpc>
            <a:spcBef>
              <a:spcPct val="0"/>
            </a:spcBef>
            <a:spcAft>
              <a:spcPct val="35000"/>
            </a:spcAft>
          </a:pPr>
          <a:r>
            <a:rPr lang="en-US" sz="2700" b="1" kern="1200" dirty="0" err="1" smtClean="0">
              <a:solidFill>
                <a:schemeClr val="tx1">
                  <a:lumMod val="75000"/>
                </a:schemeClr>
              </a:solidFill>
            </a:rPr>
            <a:t>Logika</a:t>
          </a:r>
          <a:endParaRPr lang="en-US" sz="2700" b="1" kern="1200" dirty="0">
            <a:solidFill>
              <a:schemeClr val="tx1">
                <a:lumMod val="75000"/>
              </a:schemeClr>
            </a:solidFill>
          </a:endParaRPr>
        </a:p>
      </dsp:txBody>
      <dsp:txXfrm rot="10800000">
        <a:off x="1942860" y="1803052"/>
        <a:ext cx="6163198" cy="693600"/>
      </dsp:txXfrm>
    </dsp:sp>
    <dsp:sp modelId="{B627C36D-E4E3-446E-AE91-B352C7FEA51C}">
      <dsp:nvSpPr>
        <dsp:cNvPr id="0" name=""/>
        <dsp:cNvSpPr/>
      </dsp:nvSpPr>
      <dsp:spPr>
        <a:xfrm>
          <a:off x="1422660" y="1803052"/>
          <a:ext cx="693600" cy="69360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36CC46-2D90-4321-8A2D-9FAF9E8A7B2A}">
      <dsp:nvSpPr>
        <dsp:cNvPr id="0" name=""/>
        <dsp:cNvSpPr/>
      </dsp:nvSpPr>
      <dsp:spPr>
        <a:xfrm rot="10800000">
          <a:off x="1769460" y="2703698"/>
          <a:ext cx="6336598" cy="69360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859" tIns="102870" rIns="192024" bIns="102870" numCol="1" spcCol="1270" anchor="ctr" anchorCtr="0">
          <a:noAutofit/>
        </a:bodyPr>
        <a:lstStyle/>
        <a:p>
          <a:pPr lvl="0" algn="ctr" defTabSz="1200150">
            <a:lnSpc>
              <a:spcPct val="90000"/>
            </a:lnSpc>
            <a:spcBef>
              <a:spcPct val="0"/>
            </a:spcBef>
            <a:spcAft>
              <a:spcPct val="35000"/>
            </a:spcAft>
          </a:pPr>
          <a:r>
            <a:rPr lang="en-US" sz="2700" b="1" kern="1200" dirty="0" err="1" smtClean="0">
              <a:solidFill>
                <a:schemeClr val="tx1">
                  <a:lumMod val="75000"/>
                </a:schemeClr>
              </a:solidFill>
            </a:rPr>
            <a:t>Pengetahuan</a:t>
          </a:r>
          <a:endParaRPr lang="en-US" sz="2700" b="1" kern="1200" dirty="0">
            <a:solidFill>
              <a:schemeClr val="tx1">
                <a:lumMod val="75000"/>
              </a:schemeClr>
            </a:solidFill>
          </a:endParaRPr>
        </a:p>
      </dsp:txBody>
      <dsp:txXfrm rot="10800000">
        <a:off x="1942860" y="2703698"/>
        <a:ext cx="6163198" cy="693600"/>
      </dsp:txXfrm>
    </dsp:sp>
    <dsp:sp modelId="{C426D1A0-5501-49F8-B863-0B033B470BD0}">
      <dsp:nvSpPr>
        <dsp:cNvPr id="0" name=""/>
        <dsp:cNvSpPr/>
      </dsp:nvSpPr>
      <dsp:spPr>
        <a:xfrm>
          <a:off x="1422660" y="2703698"/>
          <a:ext cx="693600" cy="693600"/>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61B7A6-914C-42FD-8A2A-DBE2194C28FE}">
      <dsp:nvSpPr>
        <dsp:cNvPr id="0" name=""/>
        <dsp:cNvSpPr/>
      </dsp:nvSpPr>
      <dsp:spPr>
        <a:xfrm rot="10800000">
          <a:off x="1769460" y="3604343"/>
          <a:ext cx="6336598" cy="69360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859" tIns="102870" rIns="192024" bIns="102870" numCol="1" spcCol="1270" anchor="ctr" anchorCtr="0">
          <a:noAutofit/>
        </a:bodyPr>
        <a:lstStyle/>
        <a:p>
          <a:pPr lvl="0" algn="ctr" defTabSz="1200150">
            <a:lnSpc>
              <a:spcPct val="90000"/>
            </a:lnSpc>
            <a:spcBef>
              <a:spcPct val="0"/>
            </a:spcBef>
            <a:spcAft>
              <a:spcPct val="35000"/>
            </a:spcAft>
          </a:pPr>
          <a:r>
            <a:rPr lang="en-US" sz="2700" b="1" kern="1200" dirty="0" err="1" smtClean="0">
              <a:solidFill>
                <a:schemeClr val="tx1">
                  <a:lumMod val="75000"/>
                </a:schemeClr>
              </a:solidFill>
            </a:rPr>
            <a:t>Metode</a:t>
          </a:r>
          <a:r>
            <a:rPr lang="en-US" sz="2700" b="1" kern="1200" dirty="0" smtClean="0">
              <a:solidFill>
                <a:schemeClr val="tx1">
                  <a:lumMod val="75000"/>
                </a:schemeClr>
              </a:solidFill>
            </a:rPr>
            <a:t> </a:t>
          </a:r>
          <a:r>
            <a:rPr lang="en-US" sz="2700" b="1" kern="1200" dirty="0" err="1" smtClean="0">
              <a:solidFill>
                <a:schemeClr val="tx1">
                  <a:lumMod val="75000"/>
                </a:schemeClr>
              </a:solidFill>
            </a:rPr>
            <a:t>Ilmiah</a:t>
          </a:r>
          <a:endParaRPr lang="en-US" sz="2700" b="1" kern="1200" dirty="0">
            <a:solidFill>
              <a:schemeClr val="tx1">
                <a:lumMod val="75000"/>
              </a:schemeClr>
            </a:solidFill>
          </a:endParaRPr>
        </a:p>
      </dsp:txBody>
      <dsp:txXfrm rot="10800000">
        <a:off x="1942860" y="3604343"/>
        <a:ext cx="6163198" cy="693600"/>
      </dsp:txXfrm>
    </dsp:sp>
    <dsp:sp modelId="{50D85C5E-1AD9-42E8-9EF7-F5A2D9648D69}">
      <dsp:nvSpPr>
        <dsp:cNvPr id="0" name=""/>
        <dsp:cNvSpPr/>
      </dsp:nvSpPr>
      <dsp:spPr>
        <a:xfrm>
          <a:off x="1422660" y="3604343"/>
          <a:ext cx="693600" cy="693600"/>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DCAC93-3FE5-4C5E-A9E1-CD8B78B9D7C5}">
      <dsp:nvSpPr>
        <dsp:cNvPr id="0" name=""/>
        <dsp:cNvSpPr/>
      </dsp:nvSpPr>
      <dsp:spPr>
        <a:xfrm rot="10800000">
          <a:off x="1769460" y="4504989"/>
          <a:ext cx="6336598" cy="69360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859" tIns="102870" rIns="192024" bIns="102870" numCol="1" spcCol="1270" anchor="ctr" anchorCtr="0">
          <a:noAutofit/>
        </a:bodyPr>
        <a:lstStyle/>
        <a:p>
          <a:pPr lvl="0" algn="ctr" defTabSz="1200150">
            <a:lnSpc>
              <a:spcPct val="90000"/>
            </a:lnSpc>
            <a:spcBef>
              <a:spcPct val="0"/>
            </a:spcBef>
            <a:spcAft>
              <a:spcPct val="35000"/>
            </a:spcAft>
          </a:pPr>
          <a:r>
            <a:rPr lang="en-US" sz="2700" b="1" kern="1200" dirty="0" err="1" smtClean="0">
              <a:solidFill>
                <a:schemeClr val="tx1">
                  <a:lumMod val="75000"/>
                </a:schemeClr>
              </a:solidFill>
            </a:rPr>
            <a:t>Struktur</a:t>
          </a:r>
          <a:r>
            <a:rPr lang="en-US" sz="2700" b="1" kern="1200" dirty="0" smtClean="0">
              <a:solidFill>
                <a:schemeClr val="tx1">
                  <a:lumMod val="75000"/>
                </a:schemeClr>
              </a:solidFill>
            </a:rPr>
            <a:t> </a:t>
          </a:r>
          <a:r>
            <a:rPr lang="en-US" sz="2700" b="1" kern="1200" dirty="0" err="1" smtClean="0">
              <a:solidFill>
                <a:schemeClr val="tx1">
                  <a:lumMod val="75000"/>
                </a:schemeClr>
              </a:solidFill>
            </a:rPr>
            <a:t>Pengetahuan</a:t>
          </a:r>
          <a:r>
            <a:rPr lang="en-US" sz="2700" b="1" kern="1200" dirty="0" smtClean="0">
              <a:solidFill>
                <a:schemeClr val="tx1">
                  <a:lumMod val="75000"/>
                </a:schemeClr>
              </a:solidFill>
            </a:rPr>
            <a:t>: </a:t>
          </a:r>
          <a:r>
            <a:rPr lang="en-US" sz="2700" b="1" kern="1200" dirty="0" err="1" smtClean="0">
              <a:solidFill>
                <a:schemeClr val="tx1">
                  <a:lumMod val="75000"/>
                </a:schemeClr>
              </a:solidFill>
            </a:rPr>
            <a:t>Ilmiah</a:t>
          </a:r>
          <a:endParaRPr lang="en-US" sz="2700" b="1" kern="1200" dirty="0">
            <a:solidFill>
              <a:schemeClr val="tx1">
                <a:lumMod val="75000"/>
              </a:schemeClr>
            </a:solidFill>
          </a:endParaRPr>
        </a:p>
      </dsp:txBody>
      <dsp:txXfrm rot="10800000">
        <a:off x="1942860" y="4504989"/>
        <a:ext cx="6163198" cy="693600"/>
      </dsp:txXfrm>
    </dsp:sp>
    <dsp:sp modelId="{42BC492E-FF5A-4EF8-9E67-7A8C1688EBA2}">
      <dsp:nvSpPr>
        <dsp:cNvPr id="0" name=""/>
        <dsp:cNvSpPr/>
      </dsp:nvSpPr>
      <dsp:spPr>
        <a:xfrm>
          <a:off x="1422660" y="4504989"/>
          <a:ext cx="693600" cy="693600"/>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DC758-0E8B-4CCD-A942-CA1A7F4ACFB5}">
      <dsp:nvSpPr>
        <dsp:cNvPr id="0" name=""/>
        <dsp:cNvSpPr/>
      </dsp:nvSpPr>
      <dsp:spPr>
        <a:xfrm>
          <a:off x="0" y="471503"/>
          <a:ext cx="5184576"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85A960-C727-4242-BC8A-D3B59FF093E0}">
      <dsp:nvSpPr>
        <dsp:cNvPr id="0" name=""/>
        <dsp:cNvSpPr/>
      </dsp:nvSpPr>
      <dsp:spPr>
        <a:xfrm>
          <a:off x="259228" y="87743"/>
          <a:ext cx="3629203"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75" tIns="0" rIns="137175" bIns="0" numCol="1" spcCol="1270" anchor="ctr" anchorCtr="0">
          <a:noAutofit/>
        </a:bodyPr>
        <a:lstStyle/>
        <a:p>
          <a:pPr lvl="0" algn="l" defTabSz="1155700">
            <a:lnSpc>
              <a:spcPct val="90000"/>
            </a:lnSpc>
            <a:spcBef>
              <a:spcPct val="0"/>
            </a:spcBef>
            <a:spcAft>
              <a:spcPct val="35000"/>
            </a:spcAft>
          </a:pPr>
          <a:r>
            <a:rPr lang="en-US" sz="2600" kern="1200" dirty="0" err="1" smtClean="0">
              <a:solidFill>
                <a:srgbClr val="002060"/>
              </a:solidFill>
            </a:rPr>
            <a:t>Perumusan</a:t>
          </a:r>
          <a:r>
            <a:rPr lang="en-US" sz="2600" kern="1200" dirty="0" smtClean="0">
              <a:solidFill>
                <a:srgbClr val="002060"/>
              </a:solidFill>
            </a:rPr>
            <a:t> </a:t>
          </a:r>
          <a:r>
            <a:rPr lang="en-US" sz="2600" kern="1200" dirty="0" err="1" smtClean="0">
              <a:solidFill>
                <a:srgbClr val="002060"/>
              </a:solidFill>
            </a:rPr>
            <a:t>masalah</a:t>
          </a:r>
          <a:endParaRPr lang="en-US" sz="2600" kern="1200" dirty="0">
            <a:solidFill>
              <a:srgbClr val="002060"/>
            </a:solidFill>
          </a:endParaRPr>
        </a:p>
      </dsp:txBody>
      <dsp:txXfrm>
        <a:off x="296695" y="125210"/>
        <a:ext cx="3554269" cy="692586"/>
      </dsp:txXfrm>
    </dsp:sp>
    <dsp:sp modelId="{B3BEA5C1-986F-4BAB-BC5A-C9EF49BB8733}">
      <dsp:nvSpPr>
        <dsp:cNvPr id="0" name=""/>
        <dsp:cNvSpPr/>
      </dsp:nvSpPr>
      <dsp:spPr>
        <a:xfrm>
          <a:off x="0" y="1650863"/>
          <a:ext cx="5184576"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21906F-96EF-46B5-87F1-3C0801ADE7B4}">
      <dsp:nvSpPr>
        <dsp:cNvPr id="0" name=""/>
        <dsp:cNvSpPr/>
      </dsp:nvSpPr>
      <dsp:spPr>
        <a:xfrm>
          <a:off x="259228" y="1267103"/>
          <a:ext cx="3629203"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75" tIns="0" rIns="137175" bIns="0" numCol="1" spcCol="1270" anchor="ctr" anchorCtr="0">
          <a:noAutofit/>
        </a:bodyPr>
        <a:lstStyle/>
        <a:p>
          <a:pPr lvl="0" algn="l" defTabSz="1155700">
            <a:lnSpc>
              <a:spcPct val="90000"/>
            </a:lnSpc>
            <a:spcBef>
              <a:spcPct val="0"/>
            </a:spcBef>
            <a:spcAft>
              <a:spcPct val="35000"/>
            </a:spcAft>
          </a:pPr>
          <a:r>
            <a:rPr lang="en-US" sz="2600" kern="1200" dirty="0" err="1" smtClean="0">
              <a:solidFill>
                <a:srgbClr val="002060"/>
              </a:solidFill>
            </a:rPr>
            <a:t>Penyusunan</a:t>
          </a:r>
          <a:r>
            <a:rPr lang="en-US" sz="2600" kern="1200" dirty="0" smtClean="0">
              <a:solidFill>
                <a:srgbClr val="002060"/>
              </a:solidFill>
            </a:rPr>
            <a:t> </a:t>
          </a:r>
          <a:r>
            <a:rPr lang="en-US" sz="2600" kern="1200" dirty="0" err="1" smtClean="0">
              <a:solidFill>
                <a:srgbClr val="002060"/>
              </a:solidFill>
            </a:rPr>
            <a:t>kerangka</a:t>
          </a:r>
          <a:r>
            <a:rPr lang="en-US" sz="2600" kern="1200" dirty="0" smtClean="0">
              <a:solidFill>
                <a:srgbClr val="002060"/>
              </a:solidFill>
            </a:rPr>
            <a:t> </a:t>
          </a:r>
          <a:r>
            <a:rPr lang="en-US" sz="2600" kern="1200" dirty="0" err="1" smtClean="0">
              <a:solidFill>
                <a:srgbClr val="002060"/>
              </a:solidFill>
            </a:rPr>
            <a:t>berfikir</a:t>
          </a:r>
          <a:endParaRPr lang="en-US" sz="2600" kern="1200" dirty="0">
            <a:solidFill>
              <a:srgbClr val="002060"/>
            </a:solidFill>
          </a:endParaRPr>
        </a:p>
      </dsp:txBody>
      <dsp:txXfrm>
        <a:off x="296695" y="1304570"/>
        <a:ext cx="3554269" cy="692586"/>
      </dsp:txXfrm>
    </dsp:sp>
    <dsp:sp modelId="{7528F86C-8312-4BD6-A3A4-AF29EC857002}">
      <dsp:nvSpPr>
        <dsp:cNvPr id="0" name=""/>
        <dsp:cNvSpPr/>
      </dsp:nvSpPr>
      <dsp:spPr>
        <a:xfrm>
          <a:off x="0" y="2830224"/>
          <a:ext cx="5184576"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0A80DA-A4FE-473F-9372-F50494AF08D2}">
      <dsp:nvSpPr>
        <dsp:cNvPr id="0" name=""/>
        <dsp:cNvSpPr/>
      </dsp:nvSpPr>
      <dsp:spPr>
        <a:xfrm>
          <a:off x="259228" y="2446464"/>
          <a:ext cx="3629203"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75" tIns="0" rIns="137175" bIns="0" numCol="1" spcCol="1270" anchor="ctr" anchorCtr="0">
          <a:noAutofit/>
        </a:bodyPr>
        <a:lstStyle/>
        <a:p>
          <a:pPr lvl="0" algn="l" defTabSz="1155700">
            <a:lnSpc>
              <a:spcPct val="90000"/>
            </a:lnSpc>
            <a:spcBef>
              <a:spcPct val="0"/>
            </a:spcBef>
            <a:spcAft>
              <a:spcPct val="35000"/>
            </a:spcAft>
          </a:pPr>
          <a:r>
            <a:rPr lang="en-US" sz="2600" kern="1200" dirty="0" err="1" smtClean="0">
              <a:solidFill>
                <a:srgbClr val="002060"/>
              </a:solidFill>
            </a:rPr>
            <a:t>Perumusan</a:t>
          </a:r>
          <a:r>
            <a:rPr lang="en-US" sz="2600" kern="1200" dirty="0" smtClean="0">
              <a:solidFill>
                <a:srgbClr val="002060"/>
              </a:solidFill>
            </a:rPr>
            <a:t> </a:t>
          </a:r>
          <a:r>
            <a:rPr lang="en-US" sz="2600" kern="1200" dirty="0" err="1" smtClean="0">
              <a:solidFill>
                <a:srgbClr val="002060"/>
              </a:solidFill>
            </a:rPr>
            <a:t>hipotesis</a:t>
          </a:r>
          <a:endParaRPr lang="en-US" sz="2600" kern="1200" dirty="0">
            <a:solidFill>
              <a:srgbClr val="002060"/>
            </a:solidFill>
          </a:endParaRPr>
        </a:p>
      </dsp:txBody>
      <dsp:txXfrm>
        <a:off x="296695" y="2483931"/>
        <a:ext cx="3554269" cy="692586"/>
      </dsp:txXfrm>
    </dsp:sp>
    <dsp:sp modelId="{49F1F7DF-3D87-4412-903F-5CFD385C5A36}">
      <dsp:nvSpPr>
        <dsp:cNvPr id="0" name=""/>
        <dsp:cNvSpPr/>
      </dsp:nvSpPr>
      <dsp:spPr>
        <a:xfrm>
          <a:off x="0" y="4009584"/>
          <a:ext cx="5184576"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B28F9D-4DD9-431F-8620-3B395A2FC058}">
      <dsp:nvSpPr>
        <dsp:cNvPr id="0" name=""/>
        <dsp:cNvSpPr/>
      </dsp:nvSpPr>
      <dsp:spPr>
        <a:xfrm>
          <a:off x="259228" y="3625824"/>
          <a:ext cx="3629203"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75" tIns="0" rIns="137175" bIns="0" numCol="1" spcCol="1270" anchor="ctr" anchorCtr="0">
          <a:noAutofit/>
        </a:bodyPr>
        <a:lstStyle/>
        <a:p>
          <a:pPr lvl="0" algn="l" defTabSz="1155700">
            <a:lnSpc>
              <a:spcPct val="90000"/>
            </a:lnSpc>
            <a:spcBef>
              <a:spcPct val="0"/>
            </a:spcBef>
            <a:spcAft>
              <a:spcPct val="35000"/>
            </a:spcAft>
          </a:pPr>
          <a:r>
            <a:rPr lang="en-US" sz="2600" kern="1200" dirty="0" err="1" smtClean="0">
              <a:solidFill>
                <a:srgbClr val="002060"/>
              </a:solidFill>
            </a:rPr>
            <a:t>Penarikan</a:t>
          </a:r>
          <a:r>
            <a:rPr lang="en-US" sz="2600" kern="1200" dirty="0" smtClean="0">
              <a:solidFill>
                <a:srgbClr val="002060"/>
              </a:solidFill>
            </a:rPr>
            <a:t> </a:t>
          </a:r>
          <a:r>
            <a:rPr lang="en-US" sz="2600" kern="1200" dirty="0" err="1" smtClean="0">
              <a:solidFill>
                <a:srgbClr val="002060"/>
              </a:solidFill>
            </a:rPr>
            <a:t>kesimpulan</a:t>
          </a:r>
          <a:endParaRPr lang="en-US" sz="2600" kern="1200" dirty="0">
            <a:solidFill>
              <a:srgbClr val="002060"/>
            </a:solidFill>
          </a:endParaRPr>
        </a:p>
      </dsp:txBody>
      <dsp:txXfrm>
        <a:off x="296695" y="3663291"/>
        <a:ext cx="3554269"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0921C-1ED6-4349-BBB8-64211A4559F6}" type="datetimeFigureOut">
              <a:rPr lang="en-US" smtClean="0"/>
              <a:t>9/30/2015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C569DF-2ECA-4AB7-B876-1670370B8B96}" type="slidenum">
              <a:rPr lang="en-US" smtClean="0"/>
              <a:t>‹#›</a:t>
            </a:fld>
            <a:endParaRPr lang="en-US"/>
          </a:p>
        </p:txBody>
      </p:sp>
    </p:spTree>
    <p:extLst>
      <p:ext uri="{BB962C8B-B14F-4D97-AF65-F5344CB8AC3E}">
        <p14:creationId xmlns:p14="http://schemas.microsoft.com/office/powerpoint/2010/main" val="1517966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569DF-2ECA-4AB7-B876-1670370B8B96}" type="slidenum">
              <a:rPr lang="en-US" smtClean="0"/>
              <a:t>1</a:t>
            </a:fld>
            <a:endParaRPr lang="en-US"/>
          </a:p>
        </p:txBody>
      </p:sp>
    </p:spTree>
    <p:extLst>
      <p:ext uri="{BB962C8B-B14F-4D97-AF65-F5344CB8AC3E}">
        <p14:creationId xmlns:p14="http://schemas.microsoft.com/office/powerpoint/2010/main" val="3198672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569DF-2ECA-4AB7-B876-1670370B8B96}" type="slidenum">
              <a:rPr lang="en-US" smtClean="0"/>
              <a:t>11</a:t>
            </a:fld>
            <a:endParaRPr lang="en-US"/>
          </a:p>
        </p:txBody>
      </p:sp>
    </p:spTree>
    <p:extLst>
      <p:ext uri="{BB962C8B-B14F-4D97-AF65-F5344CB8AC3E}">
        <p14:creationId xmlns:p14="http://schemas.microsoft.com/office/powerpoint/2010/main" val="3859459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569DF-2ECA-4AB7-B876-1670370B8B96}" type="slidenum">
              <a:rPr lang="en-US" smtClean="0"/>
              <a:t>12</a:t>
            </a:fld>
            <a:endParaRPr lang="en-US"/>
          </a:p>
        </p:txBody>
      </p:sp>
    </p:spTree>
    <p:extLst>
      <p:ext uri="{BB962C8B-B14F-4D97-AF65-F5344CB8AC3E}">
        <p14:creationId xmlns:p14="http://schemas.microsoft.com/office/powerpoint/2010/main" val="1256584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569DF-2ECA-4AB7-B876-1670370B8B96}" type="slidenum">
              <a:rPr lang="en-US" smtClean="0"/>
              <a:t>13</a:t>
            </a:fld>
            <a:endParaRPr lang="en-US"/>
          </a:p>
        </p:txBody>
      </p:sp>
    </p:spTree>
    <p:extLst>
      <p:ext uri="{BB962C8B-B14F-4D97-AF65-F5344CB8AC3E}">
        <p14:creationId xmlns:p14="http://schemas.microsoft.com/office/powerpoint/2010/main" val="929914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569DF-2ECA-4AB7-B876-1670370B8B96}" type="slidenum">
              <a:rPr lang="en-US" smtClean="0"/>
              <a:t>14</a:t>
            </a:fld>
            <a:endParaRPr lang="en-US"/>
          </a:p>
        </p:txBody>
      </p:sp>
    </p:spTree>
    <p:extLst>
      <p:ext uri="{BB962C8B-B14F-4D97-AF65-F5344CB8AC3E}">
        <p14:creationId xmlns:p14="http://schemas.microsoft.com/office/powerpoint/2010/main" val="1070759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569DF-2ECA-4AB7-B876-1670370B8B96}" type="slidenum">
              <a:rPr lang="en-US" smtClean="0"/>
              <a:t>15</a:t>
            </a:fld>
            <a:endParaRPr lang="en-US"/>
          </a:p>
        </p:txBody>
      </p:sp>
    </p:spTree>
    <p:extLst>
      <p:ext uri="{BB962C8B-B14F-4D97-AF65-F5344CB8AC3E}">
        <p14:creationId xmlns:p14="http://schemas.microsoft.com/office/powerpoint/2010/main" val="1954112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569DF-2ECA-4AB7-B876-1670370B8B96}" type="slidenum">
              <a:rPr lang="en-US" smtClean="0"/>
              <a:t>18</a:t>
            </a:fld>
            <a:endParaRPr lang="en-US"/>
          </a:p>
        </p:txBody>
      </p:sp>
    </p:spTree>
    <p:extLst>
      <p:ext uri="{BB962C8B-B14F-4D97-AF65-F5344CB8AC3E}">
        <p14:creationId xmlns:p14="http://schemas.microsoft.com/office/powerpoint/2010/main" val="3961609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569DF-2ECA-4AB7-B876-1670370B8B96}" type="slidenum">
              <a:rPr lang="en-US" smtClean="0"/>
              <a:t>19</a:t>
            </a:fld>
            <a:endParaRPr lang="en-US"/>
          </a:p>
        </p:txBody>
      </p:sp>
    </p:spTree>
    <p:extLst>
      <p:ext uri="{BB962C8B-B14F-4D97-AF65-F5344CB8AC3E}">
        <p14:creationId xmlns:p14="http://schemas.microsoft.com/office/powerpoint/2010/main" val="1863872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569DF-2ECA-4AB7-B876-1670370B8B96}" type="slidenum">
              <a:rPr lang="en-US" smtClean="0"/>
              <a:t>20</a:t>
            </a:fld>
            <a:endParaRPr lang="en-US"/>
          </a:p>
        </p:txBody>
      </p:sp>
    </p:spTree>
    <p:extLst>
      <p:ext uri="{BB962C8B-B14F-4D97-AF65-F5344CB8AC3E}">
        <p14:creationId xmlns:p14="http://schemas.microsoft.com/office/powerpoint/2010/main" val="3841862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569DF-2ECA-4AB7-B876-1670370B8B96}" type="slidenum">
              <a:rPr lang="en-US" smtClean="0"/>
              <a:t>21</a:t>
            </a:fld>
            <a:endParaRPr lang="en-US"/>
          </a:p>
        </p:txBody>
      </p:sp>
    </p:spTree>
    <p:extLst>
      <p:ext uri="{BB962C8B-B14F-4D97-AF65-F5344CB8AC3E}">
        <p14:creationId xmlns:p14="http://schemas.microsoft.com/office/powerpoint/2010/main" val="535930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569DF-2ECA-4AB7-B876-1670370B8B96}" type="slidenum">
              <a:rPr lang="en-US" smtClean="0"/>
              <a:t>22</a:t>
            </a:fld>
            <a:endParaRPr lang="en-US"/>
          </a:p>
        </p:txBody>
      </p:sp>
    </p:spTree>
    <p:extLst>
      <p:ext uri="{BB962C8B-B14F-4D97-AF65-F5344CB8AC3E}">
        <p14:creationId xmlns:p14="http://schemas.microsoft.com/office/powerpoint/2010/main" val="2931861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569DF-2ECA-4AB7-B876-1670370B8B96}" type="slidenum">
              <a:rPr lang="en-US" smtClean="0"/>
              <a:t>3</a:t>
            </a:fld>
            <a:endParaRPr lang="en-US"/>
          </a:p>
        </p:txBody>
      </p:sp>
    </p:spTree>
    <p:extLst>
      <p:ext uri="{BB962C8B-B14F-4D97-AF65-F5344CB8AC3E}">
        <p14:creationId xmlns:p14="http://schemas.microsoft.com/office/powerpoint/2010/main" val="3359275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569DF-2ECA-4AB7-B876-1670370B8B96}" type="slidenum">
              <a:rPr lang="en-US" smtClean="0"/>
              <a:t>23</a:t>
            </a:fld>
            <a:endParaRPr lang="en-US"/>
          </a:p>
        </p:txBody>
      </p:sp>
    </p:spTree>
    <p:extLst>
      <p:ext uri="{BB962C8B-B14F-4D97-AF65-F5344CB8AC3E}">
        <p14:creationId xmlns:p14="http://schemas.microsoft.com/office/powerpoint/2010/main" val="762616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569DF-2ECA-4AB7-B876-1670370B8B96}" type="slidenum">
              <a:rPr lang="en-US" smtClean="0"/>
              <a:t>24</a:t>
            </a:fld>
            <a:endParaRPr lang="en-US"/>
          </a:p>
        </p:txBody>
      </p:sp>
    </p:spTree>
    <p:extLst>
      <p:ext uri="{BB962C8B-B14F-4D97-AF65-F5344CB8AC3E}">
        <p14:creationId xmlns:p14="http://schemas.microsoft.com/office/powerpoint/2010/main" val="2119094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569DF-2ECA-4AB7-B876-1670370B8B96}" type="slidenum">
              <a:rPr lang="en-US" smtClean="0"/>
              <a:t>25</a:t>
            </a:fld>
            <a:endParaRPr lang="en-US"/>
          </a:p>
        </p:txBody>
      </p:sp>
    </p:spTree>
    <p:extLst>
      <p:ext uri="{BB962C8B-B14F-4D97-AF65-F5344CB8AC3E}">
        <p14:creationId xmlns:p14="http://schemas.microsoft.com/office/powerpoint/2010/main" val="4068964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569DF-2ECA-4AB7-B876-1670370B8B96}" type="slidenum">
              <a:rPr lang="en-US" smtClean="0"/>
              <a:t>26</a:t>
            </a:fld>
            <a:endParaRPr lang="en-US"/>
          </a:p>
        </p:txBody>
      </p:sp>
    </p:spTree>
    <p:extLst>
      <p:ext uri="{BB962C8B-B14F-4D97-AF65-F5344CB8AC3E}">
        <p14:creationId xmlns:p14="http://schemas.microsoft.com/office/powerpoint/2010/main" val="41319732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569DF-2ECA-4AB7-B876-1670370B8B96}" type="slidenum">
              <a:rPr lang="en-US" smtClean="0"/>
              <a:t>27</a:t>
            </a:fld>
            <a:endParaRPr lang="en-US"/>
          </a:p>
        </p:txBody>
      </p:sp>
    </p:spTree>
    <p:extLst>
      <p:ext uri="{BB962C8B-B14F-4D97-AF65-F5344CB8AC3E}">
        <p14:creationId xmlns:p14="http://schemas.microsoft.com/office/powerpoint/2010/main" val="18483903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569DF-2ECA-4AB7-B876-1670370B8B96}" type="slidenum">
              <a:rPr lang="en-US" smtClean="0"/>
              <a:t>28</a:t>
            </a:fld>
            <a:endParaRPr lang="en-US"/>
          </a:p>
        </p:txBody>
      </p:sp>
    </p:spTree>
    <p:extLst>
      <p:ext uri="{BB962C8B-B14F-4D97-AF65-F5344CB8AC3E}">
        <p14:creationId xmlns:p14="http://schemas.microsoft.com/office/powerpoint/2010/main" val="2514636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569DF-2ECA-4AB7-B876-1670370B8B96}" type="slidenum">
              <a:rPr lang="en-US" smtClean="0"/>
              <a:t>4</a:t>
            </a:fld>
            <a:endParaRPr lang="en-US"/>
          </a:p>
        </p:txBody>
      </p:sp>
    </p:spTree>
    <p:extLst>
      <p:ext uri="{BB962C8B-B14F-4D97-AF65-F5344CB8AC3E}">
        <p14:creationId xmlns:p14="http://schemas.microsoft.com/office/powerpoint/2010/main" val="1030830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569DF-2ECA-4AB7-B876-1670370B8B96}" type="slidenum">
              <a:rPr lang="en-US" smtClean="0"/>
              <a:t>5</a:t>
            </a:fld>
            <a:endParaRPr lang="en-US"/>
          </a:p>
        </p:txBody>
      </p:sp>
    </p:spTree>
    <p:extLst>
      <p:ext uri="{BB962C8B-B14F-4D97-AF65-F5344CB8AC3E}">
        <p14:creationId xmlns:p14="http://schemas.microsoft.com/office/powerpoint/2010/main" val="2818871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569DF-2ECA-4AB7-B876-1670370B8B96}" type="slidenum">
              <a:rPr lang="en-US" smtClean="0"/>
              <a:t>6</a:t>
            </a:fld>
            <a:endParaRPr lang="en-US"/>
          </a:p>
        </p:txBody>
      </p:sp>
    </p:spTree>
    <p:extLst>
      <p:ext uri="{BB962C8B-B14F-4D97-AF65-F5344CB8AC3E}">
        <p14:creationId xmlns:p14="http://schemas.microsoft.com/office/powerpoint/2010/main" val="1393894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569DF-2ECA-4AB7-B876-1670370B8B96}" type="slidenum">
              <a:rPr lang="en-US" smtClean="0"/>
              <a:t>7</a:t>
            </a:fld>
            <a:endParaRPr lang="en-US"/>
          </a:p>
        </p:txBody>
      </p:sp>
    </p:spTree>
    <p:extLst>
      <p:ext uri="{BB962C8B-B14F-4D97-AF65-F5344CB8AC3E}">
        <p14:creationId xmlns:p14="http://schemas.microsoft.com/office/powerpoint/2010/main" val="1616666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569DF-2ECA-4AB7-B876-1670370B8B96}" type="slidenum">
              <a:rPr lang="en-US" smtClean="0"/>
              <a:t>8</a:t>
            </a:fld>
            <a:endParaRPr lang="en-US"/>
          </a:p>
        </p:txBody>
      </p:sp>
    </p:spTree>
    <p:extLst>
      <p:ext uri="{BB962C8B-B14F-4D97-AF65-F5344CB8AC3E}">
        <p14:creationId xmlns:p14="http://schemas.microsoft.com/office/powerpoint/2010/main" val="3202522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569DF-2ECA-4AB7-B876-1670370B8B96}" type="slidenum">
              <a:rPr lang="en-US" smtClean="0"/>
              <a:t>9</a:t>
            </a:fld>
            <a:endParaRPr lang="en-US"/>
          </a:p>
        </p:txBody>
      </p:sp>
    </p:spTree>
    <p:extLst>
      <p:ext uri="{BB962C8B-B14F-4D97-AF65-F5344CB8AC3E}">
        <p14:creationId xmlns:p14="http://schemas.microsoft.com/office/powerpoint/2010/main" val="2792223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569DF-2ECA-4AB7-B876-1670370B8B96}" type="slidenum">
              <a:rPr lang="en-US" smtClean="0"/>
              <a:t>10</a:t>
            </a:fld>
            <a:endParaRPr lang="en-US"/>
          </a:p>
        </p:txBody>
      </p:sp>
    </p:spTree>
    <p:extLst>
      <p:ext uri="{BB962C8B-B14F-4D97-AF65-F5344CB8AC3E}">
        <p14:creationId xmlns:p14="http://schemas.microsoft.com/office/powerpoint/2010/main" val="28242563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667000" y="3505200"/>
            <a:ext cx="6477000" cy="1295400"/>
          </a:xfrm>
        </p:spPr>
        <p:txBody>
          <a:bodyPr/>
          <a:lstStyle>
            <a:lvl1pPr>
              <a:defRPr>
                <a:solidFill>
                  <a:schemeClr val="accent6">
                    <a:lumMod val="20000"/>
                    <a:lumOff val="80000"/>
                  </a:schemeClr>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2667000" y="4724400"/>
            <a:ext cx="6477000" cy="685800"/>
          </a:xfrm>
        </p:spPr>
        <p:txBody>
          <a:bodyPr/>
          <a:lstStyle>
            <a:lvl1pPr marL="0" indent="0">
              <a:buFontTx/>
              <a:buNone/>
              <a:defRPr>
                <a:solidFill>
                  <a:schemeClr val="bg1"/>
                </a:solidFill>
              </a:defRPr>
            </a:lvl1pPr>
          </a:lstStyle>
          <a:p>
            <a:r>
              <a:rPr lang="en-US" smtClean="0"/>
              <a:t>Click to edit Master subtitle style</a:t>
            </a:r>
            <a:endParaRPr lang="en-US" dirty="0"/>
          </a:p>
        </p:txBody>
      </p:sp>
      <p:sp>
        <p:nvSpPr>
          <p:cNvPr id="3076" name="Rectangle 4"/>
          <p:cNvSpPr>
            <a:spLocks noGrp="1" noChangeArrowheads="1"/>
          </p:cNvSpPr>
          <p:nvPr>
            <p:ph type="dt" sz="half" idx="2"/>
          </p:nvPr>
        </p:nvSpPr>
        <p:spPr/>
        <p:txBody>
          <a:bodyPr/>
          <a:lstStyle>
            <a:lvl1pPr>
              <a:defRPr/>
            </a:lvl1pPr>
          </a:lstStyle>
          <a:p>
            <a:fld id="{AF05A94B-3B2E-4FFB-8995-23945DAD73CB}" type="datetimeFigureOut">
              <a:rPr lang="en-US" smtClean="0"/>
              <a:t>9/30/2015</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31ED7718-D0C3-4DAE-B5F3-EBEBE9C20B30}" type="slidenum">
              <a:rPr lang="en-US" smtClean="0"/>
              <a:t>‹#›</a:t>
            </a:fld>
            <a:endParaRPr lang="en-US"/>
          </a:p>
        </p:txBody>
      </p:sp>
      <p:pic>
        <p:nvPicPr>
          <p:cNvPr id="10" name="Picture 39" descr="original_metal_b"/>
          <p:cNvPicPr>
            <a:picLocks noChangeAspect="1" noChangeArrowheads="1" noCrop="1"/>
          </p:cNvPicPr>
          <p:nvPr/>
        </p:nvPicPr>
        <p:blipFill>
          <a:blip r:embed="rId3">
            <a:clrChange>
              <a:clrFrom>
                <a:srgbClr val="020202"/>
              </a:clrFrom>
              <a:clrTo>
                <a:srgbClr val="020202">
                  <a:alpha val="0"/>
                </a:srgbClr>
              </a:clrTo>
            </a:clrChange>
          </a:blip>
          <a:srcRect/>
          <a:stretch>
            <a:fillRect/>
          </a:stretch>
        </p:blipFill>
        <p:spPr bwMode="auto">
          <a:xfrm>
            <a:off x="1524000" y="3048000"/>
            <a:ext cx="1447800" cy="1314450"/>
          </a:xfrm>
          <a:prstGeom prst="rect">
            <a:avLst/>
          </a:prstGeom>
          <a:noFill/>
        </p:spPr>
      </p:pic>
    </p:spTree>
    <p:extLst>
      <p:ext uri="{BB962C8B-B14F-4D97-AF65-F5344CB8AC3E}">
        <p14:creationId xmlns:p14="http://schemas.microsoft.com/office/powerpoint/2010/main" val="5621079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F05A94B-3B2E-4FFB-8995-23945DAD73CB}" type="datetimeFigureOut">
              <a:rPr lang="en-US" smtClean="0"/>
              <a:t>9/30/2015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1ED7718-D0C3-4DAE-B5F3-EBEBE9C20B30}" type="slidenum">
              <a:rPr lang="en-US" smtClean="0"/>
              <a:t>‹#›</a:t>
            </a:fld>
            <a:endParaRPr lang="en-US"/>
          </a:p>
        </p:txBody>
      </p:sp>
    </p:spTree>
    <p:extLst>
      <p:ext uri="{BB962C8B-B14F-4D97-AF65-F5344CB8AC3E}">
        <p14:creationId xmlns:p14="http://schemas.microsoft.com/office/powerpoint/2010/main" val="255681914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4638"/>
            <a:ext cx="19431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38"/>
            <a:ext cx="56769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F05A94B-3B2E-4FFB-8995-23945DAD73CB}" type="datetimeFigureOut">
              <a:rPr lang="en-US" smtClean="0"/>
              <a:t>9/30/2015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1ED7718-D0C3-4DAE-B5F3-EBEBE9C20B30}" type="slidenum">
              <a:rPr lang="en-US" smtClean="0"/>
              <a:t>‹#›</a:t>
            </a:fld>
            <a:endParaRPr lang="en-US"/>
          </a:p>
        </p:txBody>
      </p:sp>
    </p:spTree>
    <p:extLst>
      <p:ext uri="{BB962C8B-B14F-4D97-AF65-F5344CB8AC3E}">
        <p14:creationId xmlns:p14="http://schemas.microsoft.com/office/powerpoint/2010/main" val="204074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F05A94B-3B2E-4FFB-8995-23945DAD73CB}" type="datetimeFigureOut">
              <a:rPr lang="en-US" smtClean="0"/>
              <a:t>9/30/2015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1ED7718-D0C3-4DAE-B5F3-EBEBE9C20B30}" type="slidenum">
              <a:rPr lang="en-US" smtClean="0"/>
              <a:t>‹#›</a:t>
            </a:fld>
            <a:endParaRPr lang="en-US"/>
          </a:p>
        </p:txBody>
      </p:sp>
      <p:pic>
        <p:nvPicPr>
          <p:cNvPr id="8" name="Picture 18" descr="original_pencil_w"/>
          <p:cNvPicPr>
            <a:picLocks noChangeAspect="1" noChangeArrowheads="1" noCrop="1"/>
          </p:cNvPicPr>
          <p:nvPr/>
        </p:nvPicPr>
        <p:blipFill>
          <a:blip r:embed="rId2">
            <a:clrChange>
              <a:clrFrom>
                <a:srgbClr val="FFFFFF"/>
              </a:clrFrom>
              <a:clrTo>
                <a:srgbClr val="FFFFFF">
                  <a:alpha val="0"/>
                </a:srgbClr>
              </a:clrTo>
            </a:clrChange>
          </a:blip>
          <a:srcRect/>
          <a:stretch>
            <a:fillRect/>
          </a:stretch>
        </p:blipFill>
        <p:spPr bwMode="auto">
          <a:xfrm>
            <a:off x="0" y="5257800"/>
            <a:ext cx="1600200" cy="1200150"/>
          </a:xfrm>
          <a:prstGeom prst="rect">
            <a:avLst/>
          </a:prstGeom>
          <a:noFill/>
          <a:effectLst>
            <a:innerShdw blurRad="114300">
              <a:prstClr val="black"/>
            </a:innerShdw>
          </a:effectLst>
        </p:spPr>
      </p:pic>
    </p:spTree>
    <p:extLst>
      <p:ext uri="{BB962C8B-B14F-4D97-AF65-F5344CB8AC3E}">
        <p14:creationId xmlns:p14="http://schemas.microsoft.com/office/powerpoint/2010/main" val="7623426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F05A94B-3B2E-4FFB-8995-23945DAD73CB}" type="datetimeFigureOut">
              <a:rPr lang="en-US" smtClean="0"/>
              <a:t>9/30/2015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1ED7718-D0C3-4DAE-B5F3-EBEBE9C20B30}" type="slidenum">
              <a:rPr lang="en-US" smtClean="0"/>
              <a:t>‹#›</a:t>
            </a:fld>
            <a:endParaRPr lang="en-US"/>
          </a:p>
        </p:txBody>
      </p:sp>
      <p:pic>
        <p:nvPicPr>
          <p:cNvPr id="8" name="Picture 18" descr="original_pencil_w"/>
          <p:cNvPicPr>
            <a:picLocks noChangeAspect="1" noChangeArrowheads="1" noCrop="1"/>
          </p:cNvPicPr>
          <p:nvPr/>
        </p:nvPicPr>
        <p:blipFill>
          <a:blip r:embed="rId2">
            <a:clrChange>
              <a:clrFrom>
                <a:srgbClr val="FFFFFF"/>
              </a:clrFrom>
              <a:clrTo>
                <a:srgbClr val="FFFFFF">
                  <a:alpha val="0"/>
                </a:srgbClr>
              </a:clrTo>
            </a:clrChange>
          </a:blip>
          <a:srcRect/>
          <a:stretch>
            <a:fillRect/>
          </a:stretch>
        </p:blipFill>
        <p:spPr bwMode="auto">
          <a:xfrm>
            <a:off x="0" y="5257800"/>
            <a:ext cx="1600200" cy="1200150"/>
          </a:xfrm>
          <a:prstGeom prst="rect">
            <a:avLst/>
          </a:prstGeom>
          <a:noFill/>
          <a:effectLst>
            <a:innerShdw blurRad="114300">
              <a:prstClr val="black"/>
            </a:innerShdw>
          </a:effectLst>
        </p:spPr>
      </p:pic>
    </p:spTree>
    <p:extLst>
      <p:ext uri="{BB962C8B-B14F-4D97-AF65-F5344CB8AC3E}">
        <p14:creationId xmlns:p14="http://schemas.microsoft.com/office/powerpoint/2010/main" val="36094398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524000"/>
            <a:ext cx="32766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524000"/>
            <a:ext cx="32766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AF05A94B-3B2E-4FFB-8995-23945DAD73CB}" type="datetimeFigureOut">
              <a:rPr lang="en-US" smtClean="0"/>
              <a:t>9/30/2015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1ED7718-D0C3-4DAE-B5F3-EBEBE9C20B30}" type="slidenum">
              <a:rPr lang="en-US" smtClean="0"/>
              <a:t>‹#›</a:t>
            </a:fld>
            <a:endParaRPr lang="en-US"/>
          </a:p>
        </p:txBody>
      </p:sp>
      <p:pic>
        <p:nvPicPr>
          <p:cNvPr id="9" name="Picture 18" descr="original_pencil_w"/>
          <p:cNvPicPr>
            <a:picLocks noChangeAspect="1" noChangeArrowheads="1" noCrop="1"/>
          </p:cNvPicPr>
          <p:nvPr/>
        </p:nvPicPr>
        <p:blipFill>
          <a:blip r:embed="rId2">
            <a:clrChange>
              <a:clrFrom>
                <a:srgbClr val="FFFFFF"/>
              </a:clrFrom>
              <a:clrTo>
                <a:srgbClr val="FFFFFF">
                  <a:alpha val="0"/>
                </a:srgbClr>
              </a:clrTo>
            </a:clrChange>
          </a:blip>
          <a:srcRect/>
          <a:stretch>
            <a:fillRect/>
          </a:stretch>
        </p:blipFill>
        <p:spPr bwMode="auto">
          <a:xfrm>
            <a:off x="0" y="5257800"/>
            <a:ext cx="1600200" cy="1200150"/>
          </a:xfrm>
          <a:prstGeom prst="rect">
            <a:avLst/>
          </a:prstGeom>
          <a:noFill/>
          <a:effectLst>
            <a:innerShdw blurRad="114300">
              <a:prstClr val="black"/>
            </a:innerShdw>
          </a:effectLst>
        </p:spPr>
      </p:pic>
    </p:spTree>
    <p:extLst>
      <p:ext uri="{BB962C8B-B14F-4D97-AF65-F5344CB8AC3E}">
        <p14:creationId xmlns:p14="http://schemas.microsoft.com/office/powerpoint/2010/main" val="18600933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AF05A94B-3B2E-4FFB-8995-23945DAD73CB}" type="datetimeFigureOut">
              <a:rPr lang="en-US" smtClean="0"/>
              <a:t>9/30/2015</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1ED7718-D0C3-4DAE-B5F3-EBEBE9C20B30}" type="slidenum">
              <a:rPr lang="en-US" smtClean="0"/>
              <a:t>‹#›</a:t>
            </a:fld>
            <a:endParaRPr lang="en-US"/>
          </a:p>
        </p:txBody>
      </p:sp>
      <p:pic>
        <p:nvPicPr>
          <p:cNvPr id="11" name="Picture 18" descr="original_pencil_w"/>
          <p:cNvPicPr>
            <a:picLocks noChangeAspect="1" noChangeArrowheads="1" noCrop="1"/>
          </p:cNvPicPr>
          <p:nvPr/>
        </p:nvPicPr>
        <p:blipFill>
          <a:blip r:embed="rId2">
            <a:clrChange>
              <a:clrFrom>
                <a:srgbClr val="FFFFFF"/>
              </a:clrFrom>
              <a:clrTo>
                <a:srgbClr val="FFFFFF">
                  <a:alpha val="0"/>
                </a:srgbClr>
              </a:clrTo>
            </a:clrChange>
          </a:blip>
          <a:srcRect/>
          <a:stretch>
            <a:fillRect/>
          </a:stretch>
        </p:blipFill>
        <p:spPr bwMode="auto">
          <a:xfrm>
            <a:off x="0" y="5257800"/>
            <a:ext cx="1600200" cy="1200150"/>
          </a:xfrm>
          <a:prstGeom prst="rect">
            <a:avLst/>
          </a:prstGeom>
          <a:noFill/>
          <a:effectLst>
            <a:innerShdw blurRad="114300">
              <a:prstClr val="black"/>
            </a:innerShdw>
          </a:effectLst>
        </p:spPr>
      </p:pic>
    </p:spTree>
    <p:extLst>
      <p:ext uri="{BB962C8B-B14F-4D97-AF65-F5344CB8AC3E}">
        <p14:creationId xmlns:p14="http://schemas.microsoft.com/office/powerpoint/2010/main" val="177816503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AF05A94B-3B2E-4FFB-8995-23945DAD73CB}" type="datetimeFigureOut">
              <a:rPr lang="en-US" smtClean="0"/>
              <a:t>9/30/2015</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1ED7718-D0C3-4DAE-B5F3-EBEBE9C20B30}" type="slidenum">
              <a:rPr lang="en-US" smtClean="0"/>
              <a:t>‹#›</a:t>
            </a:fld>
            <a:endParaRPr lang="en-US"/>
          </a:p>
        </p:txBody>
      </p:sp>
      <p:pic>
        <p:nvPicPr>
          <p:cNvPr id="7" name="Picture 18" descr="original_pencil_w"/>
          <p:cNvPicPr>
            <a:picLocks noChangeAspect="1" noChangeArrowheads="1" noCrop="1"/>
          </p:cNvPicPr>
          <p:nvPr/>
        </p:nvPicPr>
        <p:blipFill>
          <a:blip r:embed="rId2">
            <a:clrChange>
              <a:clrFrom>
                <a:srgbClr val="FFFFFF"/>
              </a:clrFrom>
              <a:clrTo>
                <a:srgbClr val="FFFFFF">
                  <a:alpha val="0"/>
                </a:srgbClr>
              </a:clrTo>
            </a:clrChange>
          </a:blip>
          <a:srcRect/>
          <a:stretch>
            <a:fillRect/>
          </a:stretch>
        </p:blipFill>
        <p:spPr bwMode="auto">
          <a:xfrm>
            <a:off x="0" y="5257800"/>
            <a:ext cx="1600200" cy="1200150"/>
          </a:xfrm>
          <a:prstGeom prst="rect">
            <a:avLst/>
          </a:prstGeom>
          <a:noFill/>
          <a:effectLst>
            <a:innerShdw blurRad="114300">
              <a:prstClr val="black"/>
            </a:innerShdw>
          </a:effectLst>
        </p:spPr>
      </p:pic>
    </p:spTree>
    <p:extLst>
      <p:ext uri="{BB962C8B-B14F-4D97-AF65-F5344CB8AC3E}">
        <p14:creationId xmlns:p14="http://schemas.microsoft.com/office/powerpoint/2010/main" val="3404764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F05A94B-3B2E-4FFB-8995-23945DAD73CB}" type="datetimeFigureOut">
              <a:rPr lang="en-US" smtClean="0"/>
              <a:t>9/30/2015</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1ED7718-D0C3-4DAE-B5F3-EBEBE9C20B30}" type="slidenum">
              <a:rPr lang="en-US" smtClean="0"/>
              <a:t>‹#›</a:t>
            </a:fld>
            <a:endParaRPr lang="en-US"/>
          </a:p>
        </p:txBody>
      </p:sp>
      <p:pic>
        <p:nvPicPr>
          <p:cNvPr id="6" name="Picture 18" descr="original_pencil_w"/>
          <p:cNvPicPr>
            <a:picLocks noChangeAspect="1" noChangeArrowheads="1" noCrop="1"/>
          </p:cNvPicPr>
          <p:nvPr/>
        </p:nvPicPr>
        <p:blipFill>
          <a:blip r:embed="rId2">
            <a:clrChange>
              <a:clrFrom>
                <a:srgbClr val="FFFFFF"/>
              </a:clrFrom>
              <a:clrTo>
                <a:srgbClr val="FFFFFF">
                  <a:alpha val="0"/>
                </a:srgbClr>
              </a:clrTo>
            </a:clrChange>
          </a:blip>
          <a:srcRect/>
          <a:stretch>
            <a:fillRect/>
          </a:stretch>
        </p:blipFill>
        <p:spPr bwMode="auto">
          <a:xfrm>
            <a:off x="0" y="5257800"/>
            <a:ext cx="1600200" cy="1200150"/>
          </a:xfrm>
          <a:prstGeom prst="rect">
            <a:avLst/>
          </a:prstGeom>
          <a:noFill/>
          <a:effectLst>
            <a:innerShdw blurRad="114300">
              <a:prstClr val="black"/>
            </a:innerShdw>
          </a:effectLst>
        </p:spPr>
      </p:pic>
    </p:spTree>
    <p:extLst>
      <p:ext uri="{BB962C8B-B14F-4D97-AF65-F5344CB8AC3E}">
        <p14:creationId xmlns:p14="http://schemas.microsoft.com/office/powerpoint/2010/main" val="28859192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F05A94B-3B2E-4FFB-8995-23945DAD73CB}" type="datetimeFigureOut">
              <a:rPr lang="en-US" smtClean="0"/>
              <a:t>9/30/2015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1ED7718-D0C3-4DAE-B5F3-EBEBE9C20B30}" type="slidenum">
              <a:rPr lang="en-US" smtClean="0"/>
              <a:t>‹#›</a:t>
            </a:fld>
            <a:endParaRPr lang="en-US"/>
          </a:p>
        </p:txBody>
      </p:sp>
      <p:pic>
        <p:nvPicPr>
          <p:cNvPr id="8" name="Picture 18" descr="original_pencil_w"/>
          <p:cNvPicPr>
            <a:picLocks noChangeAspect="1" noChangeArrowheads="1" noCrop="1"/>
          </p:cNvPicPr>
          <p:nvPr/>
        </p:nvPicPr>
        <p:blipFill>
          <a:blip r:embed="rId2">
            <a:clrChange>
              <a:clrFrom>
                <a:srgbClr val="FFFFFF"/>
              </a:clrFrom>
              <a:clrTo>
                <a:srgbClr val="FFFFFF">
                  <a:alpha val="0"/>
                </a:srgbClr>
              </a:clrTo>
            </a:clrChange>
          </a:blip>
          <a:srcRect/>
          <a:stretch>
            <a:fillRect/>
          </a:stretch>
        </p:blipFill>
        <p:spPr bwMode="auto">
          <a:xfrm>
            <a:off x="0" y="5257800"/>
            <a:ext cx="1600200" cy="1200150"/>
          </a:xfrm>
          <a:prstGeom prst="rect">
            <a:avLst/>
          </a:prstGeom>
          <a:noFill/>
          <a:effectLst>
            <a:innerShdw blurRad="114300">
              <a:prstClr val="black"/>
            </a:innerShdw>
          </a:effectLst>
        </p:spPr>
      </p:pic>
    </p:spTree>
    <p:extLst>
      <p:ext uri="{BB962C8B-B14F-4D97-AF65-F5344CB8AC3E}">
        <p14:creationId xmlns:p14="http://schemas.microsoft.com/office/powerpoint/2010/main" val="338039982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Bitmap_128.bmp"/>
          <p:cNvPicPr>
            <a:picLocks noChangeAspect="1"/>
          </p:cNvPicPr>
          <p:nvPr/>
        </p:nvPicPr>
        <p:blipFill>
          <a:blip r:embed="rId2">
            <a:clrChange>
              <a:clrFrom>
                <a:srgbClr val="000000"/>
              </a:clrFrom>
              <a:clrTo>
                <a:srgbClr val="000000">
                  <a:alpha val="0"/>
                </a:srgbClr>
              </a:clrTo>
            </a:clrChange>
            <a:duotone>
              <a:schemeClr val="accent2">
                <a:shade val="45000"/>
                <a:satMod val="135000"/>
              </a:schemeClr>
              <a:prstClr val="white"/>
            </a:duotone>
          </a:blip>
          <a:srcRect/>
          <a:stretch>
            <a:fillRect/>
          </a:stretch>
        </p:blipFill>
        <p:spPr>
          <a:xfrm>
            <a:off x="1447800" y="1371600"/>
            <a:ext cx="6019800" cy="4495800"/>
          </a:xfrm>
          <a:prstGeom prst="rect">
            <a:avLst/>
          </a:prstGeom>
          <a:effectLst>
            <a:innerShdw blurRad="114300">
              <a:prstClr val="black"/>
            </a:innerShdw>
            <a:softEdge rad="31750"/>
          </a:effectLst>
        </p:spPr>
      </p:pic>
      <p:sp>
        <p:nvSpPr>
          <p:cNvPr id="2" name="Title 1"/>
          <p:cNvSpPr>
            <a:spLocks noGrp="1"/>
          </p:cNvSpPr>
          <p:nvPr>
            <p:ph type="title"/>
          </p:nvPr>
        </p:nvSpPr>
        <p:spPr>
          <a:xfrm>
            <a:off x="1447800" y="0"/>
            <a:ext cx="5715000" cy="1066800"/>
          </a:xfrm>
        </p:spPr>
        <p:txBody>
          <a:bodyPr anchor="b"/>
          <a:lstStyle>
            <a:lvl1pPr algn="l">
              <a:defRPr sz="32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828800"/>
            <a:ext cx="5218112"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219200" y="5824538"/>
            <a:ext cx="6705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F05A94B-3B2E-4FFB-8995-23945DAD73CB}" type="datetimeFigureOut">
              <a:rPr lang="en-US" smtClean="0"/>
              <a:t>9/30/2015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1ED7718-D0C3-4DAE-B5F3-EBEBE9C20B30}" type="slidenum">
              <a:rPr lang="en-US" smtClean="0"/>
              <a:t>‹#›</a:t>
            </a:fld>
            <a:endParaRPr lang="en-US"/>
          </a:p>
        </p:txBody>
      </p:sp>
      <p:pic>
        <p:nvPicPr>
          <p:cNvPr id="9" name="Picture 18" descr="original_pencil_w"/>
          <p:cNvPicPr>
            <a:picLocks noChangeAspect="1" noChangeArrowheads="1" noCrop="1"/>
          </p:cNvPicPr>
          <p:nvPr/>
        </p:nvPicPr>
        <p:blipFill>
          <a:blip r:embed="rId3">
            <a:clrChange>
              <a:clrFrom>
                <a:srgbClr val="FFFFFF"/>
              </a:clrFrom>
              <a:clrTo>
                <a:srgbClr val="FFFFFF">
                  <a:alpha val="0"/>
                </a:srgbClr>
              </a:clrTo>
            </a:clrChange>
          </a:blip>
          <a:srcRect/>
          <a:stretch>
            <a:fillRect/>
          </a:stretch>
        </p:blipFill>
        <p:spPr bwMode="auto">
          <a:xfrm>
            <a:off x="0" y="5257800"/>
            <a:ext cx="1600200" cy="1200150"/>
          </a:xfrm>
          <a:prstGeom prst="rect">
            <a:avLst/>
          </a:prstGeom>
          <a:noFill/>
          <a:effectLst>
            <a:innerShdw blurRad="114300">
              <a:prstClr val="black"/>
            </a:innerShdw>
          </a:effectLst>
        </p:spPr>
      </p:pic>
    </p:spTree>
    <p:extLst>
      <p:ext uri="{BB962C8B-B14F-4D97-AF65-F5344CB8AC3E}">
        <p14:creationId xmlns:p14="http://schemas.microsoft.com/office/powerpoint/2010/main" val="20800617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274638"/>
            <a:ext cx="7772400" cy="1096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1600200" y="1524000"/>
            <a:ext cx="6705600" cy="4602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457200" y="64579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fld id="{AF05A94B-3B2E-4FFB-8995-23945DAD73CB}" type="datetimeFigureOut">
              <a:rPr lang="en-US" smtClean="0"/>
              <a:t>9/30/2015</a:t>
            </a:fld>
            <a:endParaRPr lang="en-US"/>
          </a:p>
        </p:txBody>
      </p:sp>
      <p:sp>
        <p:nvSpPr>
          <p:cNvPr id="1029" name="Rectangle 5"/>
          <p:cNvSpPr>
            <a:spLocks noGrp="1" noChangeArrowheads="1"/>
          </p:cNvSpPr>
          <p:nvPr>
            <p:ph type="ftr" sz="quarter" idx="3"/>
          </p:nvPr>
        </p:nvSpPr>
        <p:spPr bwMode="auto">
          <a:xfrm>
            <a:off x="3124200" y="64579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latin typeface="Arial" charset="0"/>
              </a:defRPr>
            </a:lvl1pPr>
          </a:lstStyle>
          <a:p>
            <a:endParaRPr lang="en-US"/>
          </a:p>
        </p:txBody>
      </p:sp>
      <p:sp>
        <p:nvSpPr>
          <p:cNvPr id="1030" name="Rectangle 6"/>
          <p:cNvSpPr>
            <a:spLocks noGrp="1" noChangeArrowheads="1"/>
          </p:cNvSpPr>
          <p:nvPr>
            <p:ph type="sldNum" sz="quarter" idx="4"/>
          </p:nvPr>
        </p:nvSpPr>
        <p:spPr bwMode="auto">
          <a:xfrm>
            <a:off x="6553200" y="64579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latin typeface="Arial" charset="0"/>
              </a:defRPr>
            </a:lvl1pPr>
          </a:lstStyle>
          <a:p>
            <a:fld id="{31ED7718-D0C3-4DAE-B5F3-EBEBE9C20B30}" type="slidenum">
              <a:rPr lang="en-US" smtClean="0"/>
              <a:t>‹#›</a:t>
            </a:fld>
            <a:endParaRPr lang="en-US"/>
          </a:p>
        </p:txBody>
      </p:sp>
    </p:spTree>
    <p:extLst>
      <p:ext uri="{BB962C8B-B14F-4D97-AF65-F5344CB8AC3E}">
        <p14:creationId xmlns:p14="http://schemas.microsoft.com/office/powerpoint/2010/main" val="4248851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3"/>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1027">
                                            <p:txEl>
                                              <p:pRg st="0" end="0"/>
                                            </p:txEl>
                                          </p:spTgt>
                                        </p:tgtEl>
                                        <p:attrNameLst>
                                          <p:attrName>style.visibility</p:attrName>
                                        </p:attrNameLst>
                                      </p:cBhvr>
                                      <p:to>
                                        <p:strVal val="visible"/>
                                      </p:to>
                                    </p:set>
                                    <p:animEffect transition="in" filter="fade">
                                      <p:cBhvr>
                                        <p:cTn id="14" dur="2000"/>
                                        <p:tgtEl>
                                          <p:spTgt spid="1027">
                                            <p:txEl>
                                              <p:pRg st="0" end="0"/>
                                            </p:txEl>
                                          </p:spTgt>
                                        </p:tgtEl>
                                      </p:cBhvr>
                                    </p:animEffect>
                                    <p:anim calcmode="lin" valueType="num">
                                      <p:cBhvr>
                                        <p:cTn id="15" dur="2000" fill="hold"/>
                                        <p:tgtEl>
                                          <p:spTgt spid="1027">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1027">
                                            <p:txEl>
                                              <p:pRg st="0" end="0"/>
                                            </p:txEl>
                                          </p:spTgt>
                                        </p:tgtEl>
                                        <p:attrNameLst>
                                          <p:attrName>ppt_h</p:attrName>
                                        </p:attrNameLst>
                                      </p:cBhvr>
                                      <p:tavLst>
                                        <p:tav tm="0">
                                          <p:val>
                                            <p:strVal val="#ppt_h"/>
                                          </p:val>
                                        </p:tav>
                                        <p:tav tm="100000">
                                          <p:val>
                                            <p:strVal val="#ppt_h"/>
                                          </p:val>
                                        </p:tav>
                                      </p:tavLst>
                                    </p:anim>
                                  </p:childTnLst>
                                </p:cTn>
                              </p:par>
                              <p:par>
                                <p:cTn id="17" presetID="45" presetClass="entr" presetSubtype="0" fill="hold" grpId="0" nodeType="withEffect">
                                  <p:stCondLst>
                                    <p:cond delay="0"/>
                                  </p:stCondLst>
                                  <p:iterate type="lt">
                                    <p:tmPct val="10000"/>
                                  </p:iterate>
                                  <p:childTnLst>
                                    <p:set>
                                      <p:cBhvr>
                                        <p:cTn id="18" dur="1" fill="hold">
                                          <p:stCondLst>
                                            <p:cond delay="0"/>
                                          </p:stCondLst>
                                        </p:cTn>
                                        <p:tgtEl>
                                          <p:spTgt spid="1027">
                                            <p:txEl>
                                              <p:pRg st="1" end="1"/>
                                            </p:txEl>
                                          </p:spTgt>
                                        </p:tgtEl>
                                        <p:attrNameLst>
                                          <p:attrName>style.visibility</p:attrName>
                                        </p:attrNameLst>
                                      </p:cBhvr>
                                      <p:to>
                                        <p:strVal val="visible"/>
                                      </p:to>
                                    </p:set>
                                    <p:animEffect transition="in" filter="fade">
                                      <p:cBhvr>
                                        <p:cTn id="19" dur="2000"/>
                                        <p:tgtEl>
                                          <p:spTgt spid="1027">
                                            <p:txEl>
                                              <p:pRg st="1" end="1"/>
                                            </p:txEl>
                                          </p:spTgt>
                                        </p:tgtEl>
                                      </p:cBhvr>
                                    </p:animEffect>
                                    <p:anim calcmode="lin" valueType="num">
                                      <p:cBhvr>
                                        <p:cTn id="20" dur="2000" fill="hold"/>
                                        <p:tgtEl>
                                          <p:spTgt spid="1027">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1027">
                                            <p:txEl>
                                              <p:pRg st="1" end="1"/>
                                            </p:txEl>
                                          </p:spTgt>
                                        </p:tgtEl>
                                        <p:attrNameLst>
                                          <p:attrName>ppt_h</p:attrName>
                                        </p:attrNameLst>
                                      </p:cBhvr>
                                      <p:tavLst>
                                        <p:tav tm="0">
                                          <p:val>
                                            <p:strVal val="#ppt_h"/>
                                          </p:val>
                                        </p:tav>
                                        <p:tav tm="100000">
                                          <p:val>
                                            <p:strVal val="#ppt_h"/>
                                          </p:val>
                                        </p:tav>
                                      </p:tavLst>
                                    </p:anim>
                                  </p:childTnLst>
                                </p:cTn>
                              </p:par>
                              <p:par>
                                <p:cTn id="22" presetID="45" presetClass="entr" presetSubtype="0" fill="hold" grpId="0" nodeType="withEffect">
                                  <p:stCondLst>
                                    <p:cond delay="0"/>
                                  </p:stCondLst>
                                  <p:iterate type="lt">
                                    <p:tmPct val="10000"/>
                                  </p:iterate>
                                  <p:childTnLst>
                                    <p:set>
                                      <p:cBhvr>
                                        <p:cTn id="23" dur="1" fill="hold">
                                          <p:stCondLst>
                                            <p:cond delay="0"/>
                                          </p:stCondLst>
                                        </p:cTn>
                                        <p:tgtEl>
                                          <p:spTgt spid="1027">
                                            <p:txEl>
                                              <p:pRg st="2" end="2"/>
                                            </p:txEl>
                                          </p:spTgt>
                                        </p:tgtEl>
                                        <p:attrNameLst>
                                          <p:attrName>style.visibility</p:attrName>
                                        </p:attrNameLst>
                                      </p:cBhvr>
                                      <p:to>
                                        <p:strVal val="visible"/>
                                      </p:to>
                                    </p:set>
                                    <p:animEffect transition="in" filter="fade">
                                      <p:cBhvr>
                                        <p:cTn id="24" dur="2000"/>
                                        <p:tgtEl>
                                          <p:spTgt spid="1027">
                                            <p:txEl>
                                              <p:pRg st="2" end="2"/>
                                            </p:txEl>
                                          </p:spTgt>
                                        </p:tgtEl>
                                      </p:cBhvr>
                                    </p:animEffect>
                                    <p:anim calcmode="lin" valueType="num">
                                      <p:cBhvr>
                                        <p:cTn id="25" dur="2000" fill="hold"/>
                                        <p:tgtEl>
                                          <p:spTgt spid="1027">
                                            <p:txEl>
                                              <p:pRg st="2" end="2"/>
                                            </p:txEl>
                                          </p:spTgt>
                                        </p:tgtEl>
                                        <p:attrNameLst>
                                          <p:attrName>ppt_w</p:attrName>
                                        </p:attrNameLst>
                                      </p:cBhvr>
                                      <p:tavLst>
                                        <p:tav tm="0" fmla="#ppt_w*sin(2.5*pi*$)">
                                          <p:val>
                                            <p:fltVal val="0"/>
                                          </p:val>
                                        </p:tav>
                                        <p:tav tm="100000">
                                          <p:val>
                                            <p:fltVal val="1"/>
                                          </p:val>
                                        </p:tav>
                                      </p:tavLst>
                                    </p:anim>
                                    <p:anim calcmode="lin" valueType="num">
                                      <p:cBhvr>
                                        <p:cTn id="26" dur="2000" fill="hold"/>
                                        <p:tgtEl>
                                          <p:spTgt spid="1027">
                                            <p:txEl>
                                              <p:pRg st="2" end="2"/>
                                            </p:txEl>
                                          </p:spTgt>
                                        </p:tgtEl>
                                        <p:attrNameLst>
                                          <p:attrName>ppt_h</p:attrName>
                                        </p:attrNameLst>
                                      </p:cBhvr>
                                      <p:tavLst>
                                        <p:tav tm="0">
                                          <p:val>
                                            <p:strVal val="#ppt_h"/>
                                          </p:val>
                                        </p:tav>
                                        <p:tav tm="100000">
                                          <p:val>
                                            <p:strVal val="#ppt_h"/>
                                          </p:val>
                                        </p:tav>
                                      </p:tavLst>
                                    </p:anim>
                                  </p:childTnLst>
                                </p:cTn>
                              </p:par>
                              <p:par>
                                <p:cTn id="27" presetID="45" presetClass="entr" presetSubtype="0" fill="hold" grpId="0" nodeType="withEffect">
                                  <p:stCondLst>
                                    <p:cond delay="0"/>
                                  </p:stCondLst>
                                  <p:iterate type="lt">
                                    <p:tmPct val="10000"/>
                                  </p:iterate>
                                  <p:childTnLst>
                                    <p:set>
                                      <p:cBhvr>
                                        <p:cTn id="28" dur="1" fill="hold">
                                          <p:stCondLst>
                                            <p:cond delay="0"/>
                                          </p:stCondLst>
                                        </p:cTn>
                                        <p:tgtEl>
                                          <p:spTgt spid="1027">
                                            <p:txEl>
                                              <p:pRg st="3" end="3"/>
                                            </p:txEl>
                                          </p:spTgt>
                                        </p:tgtEl>
                                        <p:attrNameLst>
                                          <p:attrName>style.visibility</p:attrName>
                                        </p:attrNameLst>
                                      </p:cBhvr>
                                      <p:to>
                                        <p:strVal val="visible"/>
                                      </p:to>
                                    </p:set>
                                    <p:animEffect transition="in" filter="fade">
                                      <p:cBhvr>
                                        <p:cTn id="29" dur="2000"/>
                                        <p:tgtEl>
                                          <p:spTgt spid="1027">
                                            <p:txEl>
                                              <p:pRg st="3" end="3"/>
                                            </p:txEl>
                                          </p:spTgt>
                                        </p:tgtEl>
                                      </p:cBhvr>
                                    </p:animEffect>
                                    <p:anim calcmode="lin" valueType="num">
                                      <p:cBhvr>
                                        <p:cTn id="30" dur="2000" fill="hold"/>
                                        <p:tgtEl>
                                          <p:spTgt spid="1027">
                                            <p:txEl>
                                              <p:pRg st="3" end="3"/>
                                            </p:txEl>
                                          </p:spTgt>
                                        </p:tgtEl>
                                        <p:attrNameLst>
                                          <p:attrName>ppt_w</p:attrName>
                                        </p:attrNameLst>
                                      </p:cBhvr>
                                      <p:tavLst>
                                        <p:tav tm="0" fmla="#ppt_w*sin(2.5*pi*$)">
                                          <p:val>
                                            <p:fltVal val="0"/>
                                          </p:val>
                                        </p:tav>
                                        <p:tav tm="100000">
                                          <p:val>
                                            <p:fltVal val="1"/>
                                          </p:val>
                                        </p:tav>
                                      </p:tavLst>
                                    </p:anim>
                                    <p:anim calcmode="lin" valueType="num">
                                      <p:cBhvr>
                                        <p:cTn id="31" dur="2000" fill="hold"/>
                                        <p:tgtEl>
                                          <p:spTgt spid="1027">
                                            <p:txEl>
                                              <p:pRg st="3" end="3"/>
                                            </p:txEl>
                                          </p:spTgt>
                                        </p:tgtEl>
                                        <p:attrNameLst>
                                          <p:attrName>ppt_h</p:attrName>
                                        </p:attrNameLst>
                                      </p:cBhvr>
                                      <p:tavLst>
                                        <p:tav tm="0">
                                          <p:val>
                                            <p:strVal val="#ppt_h"/>
                                          </p:val>
                                        </p:tav>
                                        <p:tav tm="100000">
                                          <p:val>
                                            <p:strVal val="#ppt_h"/>
                                          </p:val>
                                        </p:tav>
                                      </p:tavLst>
                                    </p:anim>
                                  </p:childTnLst>
                                </p:cTn>
                              </p:par>
                              <p:par>
                                <p:cTn id="32" presetID="45" presetClass="entr" presetSubtype="0" fill="hold" grpId="0" nodeType="withEffect">
                                  <p:stCondLst>
                                    <p:cond delay="0"/>
                                  </p:stCondLst>
                                  <p:iterate type="lt">
                                    <p:tmPct val="10000"/>
                                  </p:iterate>
                                  <p:childTnLst>
                                    <p:set>
                                      <p:cBhvr>
                                        <p:cTn id="33" dur="1" fill="hold">
                                          <p:stCondLst>
                                            <p:cond delay="0"/>
                                          </p:stCondLst>
                                        </p:cTn>
                                        <p:tgtEl>
                                          <p:spTgt spid="1027">
                                            <p:txEl>
                                              <p:pRg st="4" end="4"/>
                                            </p:txEl>
                                          </p:spTgt>
                                        </p:tgtEl>
                                        <p:attrNameLst>
                                          <p:attrName>style.visibility</p:attrName>
                                        </p:attrNameLst>
                                      </p:cBhvr>
                                      <p:to>
                                        <p:strVal val="visible"/>
                                      </p:to>
                                    </p:set>
                                    <p:animEffect transition="in" filter="fade">
                                      <p:cBhvr>
                                        <p:cTn id="34" dur="2000"/>
                                        <p:tgtEl>
                                          <p:spTgt spid="1027">
                                            <p:txEl>
                                              <p:pRg st="4" end="4"/>
                                            </p:txEl>
                                          </p:spTgt>
                                        </p:tgtEl>
                                      </p:cBhvr>
                                    </p:animEffect>
                                    <p:anim calcmode="lin" valueType="num">
                                      <p:cBhvr>
                                        <p:cTn id="35" dur="2000" fill="hold"/>
                                        <p:tgtEl>
                                          <p:spTgt spid="1027">
                                            <p:txEl>
                                              <p:pRg st="4" end="4"/>
                                            </p:txEl>
                                          </p:spTgt>
                                        </p:tgtEl>
                                        <p:attrNameLst>
                                          <p:attrName>ppt_w</p:attrName>
                                        </p:attrNameLst>
                                      </p:cBhvr>
                                      <p:tavLst>
                                        <p:tav tm="0" fmla="#ppt_w*sin(2.5*pi*$)">
                                          <p:val>
                                            <p:fltVal val="0"/>
                                          </p:val>
                                        </p:tav>
                                        <p:tav tm="100000">
                                          <p:val>
                                            <p:fltVal val="1"/>
                                          </p:val>
                                        </p:tav>
                                      </p:tavLst>
                                    </p:anim>
                                    <p:anim calcmode="lin" valueType="num">
                                      <p:cBhvr>
                                        <p:cTn id="36" dur="20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45" presetClass="entr" presetSubtype="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anim calcmode="lin" valueType="num">
                      <p:cBhvr>
                        <p:cTn dur="2000" fill="hold"/>
                        <p:tgtEl>
                          <p:spTgt spid="1027"/>
                        </p:tgtEl>
                        <p:attrNameLst>
                          <p:attrName>ppt_w</p:attrName>
                        </p:attrNameLst>
                      </p:cBhvr>
                      <p:tavLst>
                        <p:tav tm="0" fmla="#ppt_w*sin(2.5*pi*$)">
                          <p:val>
                            <p:fltVal val="0"/>
                          </p:val>
                        </p:tav>
                        <p:tav tm="100000">
                          <p:val>
                            <p:fltVal val="1"/>
                          </p:val>
                        </p:tav>
                      </p:tavLst>
                    </p:anim>
                    <p:anim calcmode="lin" valueType="num">
                      <p:cBhvr>
                        <p:cTn dur="2000" fill="hold"/>
                        <p:tgtEl>
                          <p:spTgt spid="1027"/>
                        </p:tgtEl>
                        <p:attrNameLst>
                          <p:attrName>ppt_h</p:attrName>
                        </p:attrNameLst>
                      </p:cBhvr>
                      <p:tavLst>
                        <p:tav tm="0">
                          <p:val>
                            <p:strVal val="#ppt_h"/>
                          </p:val>
                        </p:tav>
                        <p:tav tm="100000">
                          <p:val>
                            <p:strVal val="#ppt_h"/>
                          </p:val>
                        </p:tav>
                      </p:tavLst>
                    </p:anim>
                  </p:childTnLst>
                </p:cTn>
              </p:par>
            </p:tnLst>
          </p:tmpl>
          <p:tmpl lvl="2">
            <p:tnLst>
              <p:par>
                <p:cTn presetID="45"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anim calcmode="lin" valueType="num">
                      <p:cBhvr>
                        <p:cTn dur="2000" fill="hold"/>
                        <p:tgtEl>
                          <p:spTgt spid="1027"/>
                        </p:tgtEl>
                        <p:attrNameLst>
                          <p:attrName>ppt_w</p:attrName>
                        </p:attrNameLst>
                      </p:cBhvr>
                      <p:tavLst>
                        <p:tav tm="0" fmla="#ppt_w*sin(2.5*pi*$)">
                          <p:val>
                            <p:fltVal val="0"/>
                          </p:val>
                        </p:tav>
                        <p:tav tm="100000">
                          <p:val>
                            <p:fltVal val="1"/>
                          </p:val>
                        </p:tav>
                      </p:tavLst>
                    </p:anim>
                    <p:anim calcmode="lin" valueType="num">
                      <p:cBhvr>
                        <p:cTn dur="2000" fill="hold"/>
                        <p:tgtEl>
                          <p:spTgt spid="1027"/>
                        </p:tgtEl>
                        <p:attrNameLst>
                          <p:attrName>ppt_h</p:attrName>
                        </p:attrNameLst>
                      </p:cBhvr>
                      <p:tavLst>
                        <p:tav tm="0">
                          <p:val>
                            <p:strVal val="#ppt_h"/>
                          </p:val>
                        </p:tav>
                        <p:tav tm="100000">
                          <p:val>
                            <p:strVal val="#ppt_h"/>
                          </p:val>
                        </p:tav>
                      </p:tavLst>
                    </p:anim>
                  </p:childTnLst>
                </p:cTn>
              </p:par>
            </p:tnLst>
          </p:tmpl>
          <p:tmpl lvl="3">
            <p:tnLst>
              <p:par>
                <p:cTn presetID="45"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anim calcmode="lin" valueType="num">
                      <p:cBhvr>
                        <p:cTn dur="2000" fill="hold"/>
                        <p:tgtEl>
                          <p:spTgt spid="1027"/>
                        </p:tgtEl>
                        <p:attrNameLst>
                          <p:attrName>ppt_w</p:attrName>
                        </p:attrNameLst>
                      </p:cBhvr>
                      <p:tavLst>
                        <p:tav tm="0" fmla="#ppt_w*sin(2.5*pi*$)">
                          <p:val>
                            <p:fltVal val="0"/>
                          </p:val>
                        </p:tav>
                        <p:tav tm="100000">
                          <p:val>
                            <p:fltVal val="1"/>
                          </p:val>
                        </p:tav>
                      </p:tavLst>
                    </p:anim>
                    <p:anim calcmode="lin" valueType="num">
                      <p:cBhvr>
                        <p:cTn dur="2000" fill="hold"/>
                        <p:tgtEl>
                          <p:spTgt spid="1027"/>
                        </p:tgtEl>
                        <p:attrNameLst>
                          <p:attrName>ppt_h</p:attrName>
                        </p:attrNameLst>
                      </p:cBhvr>
                      <p:tavLst>
                        <p:tav tm="0">
                          <p:val>
                            <p:strVal val="#ppt_h"/>
                          </p:val>
                        </p:tav>
                        <p:tav tm="100000">
                          <p:val>
                            <p:strVal val="#ppt_h"/>
                          </p:val>
                        </p:tav>
                      </p:tavLst>
                    </p:anim>
                  </p:childTnLst>
                </p:cTn>
              </p:par>
            </p:tnLst>
          </p:tmpl>
          <p:tmpl lvl="4">
            <p:tnLst>
              <p:par>
                <p:cTn presetID="45"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anim calcmode="lin" valueType="num">
                      <p:cBhvr>
                        <p:cTn dur="2000" fill="hold"/>
                        <p:tgtEl>
                          <p:spTgt spid="1027"/>
                        </p:tgtEl>
                        <p:attrNameLst>
                          <p:attrName>ppt_w</p:attrName>
                        </p:attrNameLst>
                      </p:cBhvr>
                      <p:tavLst>
                        <p:tav tm="0" fmla="#ppt_w*sin(2.5*pi*$)">
                          <p:val>
                            <p:fltVal val="0"/>
                          </p:val>
                        </p:tav>
                        <p:tav tm="100000">
                          <p:val>
                            <p:fltVal val="1"/>
                          </p:val>
                        </p:tav>
                      </p:tavLst>
                    </p:anim>
                    <p:anim calcmode="lin" valueType="num">
                      <p:cBhvr>
                        <p:cTn dur="2000" fill="hold"/>
                        <p:tgtEl>
                          <p:spTgt spid="1027"/>
                        </p:tgtEl>
                        <p:attrNameLst>
                          <p:attrName>ppt_h</p:attrName>
                        </p:attrNameLst>
                      </p:cBhvr>
                      <p:tavLst>
                        <p:tav tm="0">
                          <p:val>
                            <p:strVal val="#ppt_h"/>
                          </p:val>
                        </p:tav>
                        <p:tav tm="100000">
                          <p:val>
                            <p:strVal val="#ppt_h"/>
                          </p:val>
                        </p:tav>
                      </p:tavLst>
                    </p:anim>
                  </p:childTnLst>
                </p:cTn>
              </p:par>
            </p:tnLst>
          </p:tmpl>
          <p:tmpl lvl="5">
            <p:tnLst>
              <p:par>
                <p:cTn presetID="45"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anim calcmode="lin" valueType="num">
                      <p:cBhvr>
                        <p:cTn dur="2000" fill="hold"/>
                        <p:tgtEl>
                          <p:spTgt spid="1027"/>
                        </p:tgtEl>
                        <p:attrNameLst>
                          <p:attrName>ppt_w</p:attrName>
                        </p:attrNameLst>
                      </p:cBhvr>
                      <p:tavLst>
                        <p:tav tm="0" fmla="#ppt_w*sin(2.5*pi*$)">
                          <p:val>
                            <p:fltVal val="0"/>
                          </p:val>
                        </p:tav>
                        <p:tav tm="100000">
                          <p:val>
                            <p:fltVal val="1"/>
                          </p:val>
                        </p:tav>
                      </p:tavLst>
                    </p:anim>
                    <p:anim calcmode="lin" valueType="num">
                      <p:cBhvr>
                        <p:cTn dur="20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l" rtl="0" eaLnBrk="1" fontAlgn="base" hangingPunct="1">
        <a:spcBef>
          <a:spcPct val="0"/>
        </a:spcBef>
        <a:spcAft>
          <a:spcPct val="0"/>
        </a:spcAft>
        <a:defRPr sz="4400">
          <a:solidFill>
            <a:schemeClr val="accent6"/>
          </a:solidFill>
          <a:latin typeface="+mj-lt"/>
          <a:ea typeface="+mj-ea"/>
          <a:cs typeface="+mj-cs"/>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defRPr>
      </a:lvl2pPr>
      <a:lvl3pPr marL="1143000" indent="-228600" algn="l" rtl="0" eaLnBrk="1" fontAlgn="base" hangingPunct="1">
        <a:spcBef>
          <a:spcPct val="20000"/>
        </a:spcBef>
        <a:spcAft>
          <a:spcPct val="0"/>
        </a:spcAft>
        <a:buChar char="•"/>
        <a:defRPr sz="24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26986" y="3353544"/>
            <a:ext cx="6109510" cy="2451720"/>
          </a:xfrm>
        </p:spPr>
        <p:txBody>
          <a:bodyPr>
            <a:noAutofit/>
          </a:bodyPr>
          <a:lstStyle/>
          <a:p>
            <a:r>
              <a:rPr lang="en-US" sz="5400" b="1" dirty="0" smtClean="0"/>
              <a:t>MENGAPA PENELITIAN ITU PERLU  ???</a:t>
            </a:r>
            <a:endParaRPr lang="en-US" sz="5400" b="1" dirty="0"/>
          </a:p>
        </p:txBody>
      </p:sp>
      <p:sp>
        <p:nvSpPr>
          <p:cNvPr id="3" name="Subtitle 2"/>
          <p:cNvSpPr>
            <a:spLocks noGrp="1"/>
          </p:cNvSpPr>
          <p:nvPr>
            <p:ph type="subTitle" idx="1"/>
          </p:nvPr>
        </p:nvSpPr>
        <p:spPr>
          <a:xfrm>
            <a:off x="3059832" y="5877272"/>
            <a:ext cx="5897206" cy="720080"/>
          </a:xfrm>
        </p:spPr>
        <p:txBody>
          <a:bodyPr/>
          <a:lstStyle/>
          <a:p>
            <a:pPr algn="ctr"/>
            <a:r>
              <a:rPr lang="en-US" dirty="0" smtClean="0">
                <a:solidFill>
                  <a:srgbClr val="FFFF00"/>
                </a:solidFill>
              </a:rPr>
              <a:t>Dr</a:t>
            </a:r>
            <a:r>
              <a:rPr lang="en-US" dirty="0" smtClean="0">
                <a:solidFill>
                  <a:srgbClr val="FFFF00"/>
                </a:solidFill>
              </a:rPr>
              <a:t>. </a:t>
            </a:r>
            <a:r>
              <a:rPr lang="en-US" dirty="0" err="1" smtClean="0">
                <a:solidFill>
                  <a:srgbClr val="FFFF00"/>
                </a:solidFill>
              </a:rPr>
              <a:t>Dewi</a:t>
            </a:r>
            <a:r>
              <a:rPr lang="en-US" dirty="0" smtClean="0">
                <a:solidFill>
                  <a:srgbClr val="FFFF00"/>
                </a:solidFill>
              </a:rPr>
              <a:t> </a:t>
            </a:r>
            <a:r>
              <a:rPr lang="en-US" dirty="0" err="1" smtClean="0">
                <a:solidFill>
                  <a:srgbClr val="FFFF00"/>
                </a:solidFill>
              </a:rPr>
              <a:t>Kurniasih</a:t>
            </a:r>
            <a:r>
              <a:rPr lang="en-US" dirty="0" smtClean="0">
                <a:solidFill>
                  <a:srgbClr val="FFFF00"/>
                </a:solidFill>
              </a:rPr>
              <a:t>, </a:t>
            </a:r>
            <a:r>
              <a:rPr lang="en-US" dirty="0" err="1" smtClean="0">
                <a:solidFill>
                  <a:srgbClr val="FFFF00"/>
                </a:solidFill>
              </a:rPr>
              <a:t>S.IP.,M.Si</a:t>
            </a:r>
            <a:r>
              <a:rPr lang="en-US" dirty="0" smtClean="0">
                <a:solidFill>
                  <a:srgbClr val="FFFF00"/>
                </a:solidFill>
              </a:rPr>
              <a:t>.</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16024"/>
            <a:ext cx="6381328" cy="6381328"/>
          </a:xfrm>
          <a:prstGeom prst="rect">
            <a:avLst/>
          </a:prstGeom>
        </p:spPr>
      </p:pic>
      <p:sp>
        <p:nvSpPr>
          <p:cNvPr id="2" name="Title 1"/>
          <p:cNvSpPr>
            <a:spLocks noGrp="1"/>
          </p:cNvSpPr>
          <p:nvPr>
            <p:ph type="title"/>
          </p:nvPr>
        </p:nvSpPr>
        <p:spPr>
          <a:xfrm>
            <a:off x="539552" y="1052736"/>
            <a:ext cx="705272" cy="4594522"/>
          </a:xfrm>
        </p:spPr>
        <p:txBody>
          <a:bodyPr/>
          <a:lstStyle/>
          <a:p>
            <a:r>
              <a:rPr lang="en-US" b="1" dirty="0" smtClean="0">
                <a:solidFill>
                  <a:srgbClr val="FF0000"/>
                </a:solidFill>
              </a:rPr>
              <a:t>LOGIKA</a:t>
            </a:r>
            <a:endParaRPr lang="en-US" b="1" dirty="0">
              <a:solidFill>
                <a:srgbClr val="FF0000"/>
              </a:solidFill>
            </a:endParaRPr>
          </a:p>
        </p:txBody>
      </p:sp>
      <p:sp>
        <p:nvSpPr>
          <p:cNvPr id="3" name="Content Placeholder 2"/>
          <p:cNvSpPr>
            <a:spLocks noGrp="1"/>
          </p:cNvSpPr>
          <p:nvPr>
            <p:ph idx="1"/>
          </p:nvPr>
        </p:nvSpPr>
        <p:spPr>
          <a:xfrm>
            <a:off x="2206352" y="1844824"/>
            <a:ext cx="6254080" cy="5328592"/>
          </a:xfrm>
        </p:spPr>
        <p:txBody>
          <a:bodyPr/>
          <a:lstStyle/>
          <a:p>
            <a:pPr marL="0" indent="0" algn="ctr">
              <a:buNone/>
            </a:pPr>
            <a:r>
              <a:rPr lang="de-DE" dirty="0" smtClean="0">
                <a:solidFill>
                  <a:srgbClr val="FFFF00"/>
                </a:solidFill>
              </a:rPr>
              <a:t>Logika sangat terkait dengan pengambilan kesimpulan yang sahih. Penarikan kesimpulan harus dilakukan menurut cara tertentu. Cara itu biasa disebut logika.</a:t>
            </a:r>
          </a:p>
          <a:p>
            <a:pPr marL="0" indent="0" algn="ctr">
              <a:buNone/>
            </a:pPr>
            <a:endParaRPr lang="en-US" dirty="0" smtClean="0">
              <a:solidFill>
                <a:srgbClr val="FFFF00"/>
              </a:solidFill>
            </a:endParaRPr>
          </a:p>
          <a:p>
            <a:pPr marL="2160588" indent="-514350">
              <a:buFont typeface="+mj-lt"/>
              <a:buAutoNum type="arabicPeriod"/>
            </a:pPr>
            <a:r>
              <a:rPr lang="en-US" dirty="0" err="1" smtClean="0">
                <a:solidFill>
                  <a:srgbClr val="FFFF00"/>
                </a:solidFill>
              </a:rPr>
              <a:t>Induktif</a:t>
            </a:r>
            <a:endParaRPr lang="en-US" dirty="0" smtClean="0">
              <a:solidFill>
                <a:srgbClr val="FFFF00"/>
              </a:solidFill>
            </a:endParaRPr>
          </a:p>
          <a:p>
            <a:pPr marL="2160588" indent="-514350">
              <a:buFont typeface="+mj-lt"/>
              <a:buAutoNum type="arabicPeriod"/>
            </a:pPr>
            <a:r>
              <a:rPr lang="en-US" dirty="0" err="1" smtClean="0">
                <a:solidFill>
                  <a:srgbClr val="FFFF00"/>
                </a:solidFill>
              </a:rPr>
              <a:t>Deduktif</a:t>
            </a:r>
            <a:endParaRPr lang="en-US" dirty="0" smtClean="0">
              <a:solidFill>
                <a:srgbClr val="FFFF00"/>
              </a:solidFill>
            </a:endParaRPr>
          </a:p>
          <a:p>
            <a:pPr marL="0" indent="0">
              <a:buFontTx/>
              <a:buChar char="-"/>
            </a:pPr>
            <a:endParaRPr lang="en-US" dirty="0">
              <a:solidFill>
                <a:srgbClr val="FFFF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000792"/>
          </a:xfrm>
        </p:spPr>
        <p:txBody>
          <a:bodyPr>
            <a:normAutofit fontScale="92500" lnSpcReduction="20000"/>
          </a:bodyPr>
          <a:lstStyle/>
          <a:p>
            <a:r>
              <a:rPr lang="de-DE" b="1" dirty="0" smtClean="0">
                <a:solidFill>
                  <a:srgbClr val="FF0000"/>
                </a:solidFill>
              </a:rPr>
              <a:t>Induktif</a:t>
            </a:r>
            <a:r>
              <a:rPr lang="de-DE" dirty="0" smtClean="0"/>
              <a:t>	: Penarikan kesimpulan dari kasus-kasus individual</a:t>
            </a:r>
            <a:endParaRPr lang="en-US" dirty="0" smtClean="0"/>
          </a:p>
          <a:p>
            <a:pPr marL="365125" indent="0">
              <a:buNone/>
            </a:pPr>
            <a:r>
              <a:rPr lang="de-DE" dirty="0" smtClean="0"/>
              <a:t>Contoh : </a:t>
            </a:r>
          </a:p>
          <a:p>
            <a:pPr marL="365125" indent="0">
              <a:buNone/>
            </a:pPr>
            <a:r>
              <a:rPr lang="de-DE" dirty="0" smtClean="0"/>
              <a:t>Kucing bermata, tikus bermata, kesimpulan seluruh binatang bermata</a:t>
            </a:r>
          </a:p>
          <a:p>
            <a:pPr marL="365125" indent="0">
              <a:buNone/>
            </a:pPr>
            <a:endParaRPr lang="en-US" dirty="0" smtClean="0"/>
          </a:p>
          <a:p>
            <a:r>
              <a:rPr lang="de-DE" b="1" dirty="0" smtClean="0">
                <a:solidFill>
                  <a:srgbClr val="FF0000"/>
                </a:solidFill>
              </a:rPr>
              <a:t>Deduktif	 </a:t>
            </a:r>
            <a:r>
              <a:rPr lang="de-DE" dirty="0" smtClean="0"/>
              <a:t>: Biasanya menggunakan pola pikir silogisimus. </a:t>
            </a:r>
            <a:r>
              <a:rPr lang="en-US" dirty="0" err="1" smtClean="0"/>
              <a:t>Pernyataan</a:t>
            </a:r>
            <a:r>
              <a:rPr lang="en-US" dirty="0" smtClean="0"/>
              <a:t> yang </a:t>
            </a:r>
            <a:r>
              <a:rPr lang="en-US" dirty="0" err="1" smtClean="0"/>
              <a:t>mendukung</a:t>
            </a:r>
            <a:r>
              <a:rPr lang="en-US" dirty="0" smtClean="0"/>
              <a:t> </a:t>
            </a:r>
            <a:r>
              <a:rPr lang="en-US" dirty="0" err="1" smtClean="0"/>
              <a:t>silogisimus</a:t>
            </a:r>
            <a:r>
              <a:rPr lang="en-US" dirty="0" smtClean="0"/>
              <a:t> </a:t>
            </a:r>
            <a:r>
              <a:rPr lang="en-US" dirty="0" err="1" smtClean="0"/>
              <a:t>disebut</a:t>
            </a:r>
            <a:r>
              <a:rPr lang="en-US" dirty="0" smtClean="0"/>
              <a:t> </a:t>
            </a:r>
            <a:r>
              <a:rPr lang="en-US" dirty="0" err="1" smtClean="0"/>
              <a:t>premis</a:t>
            </a:r>
            <a:r>
              <a:rPr lang="en-US" dirty="0" smtClean="0"/>
              <a:t>. </a:t>
            </a:r>
            <a:r>
              <a:rPr lang="en-US" dirty="0" err="1" smtClean="0"/>
              <a:t>Premis</a:t>
            </a:r>
            <a:r>
              <a:rPr lang="en-US" dirty="0" smtClean="0"/>
              <a:t> mayor </a:t>
            </a:r>
            <a:r>
              <a:rPr lang="en-US" dirty="0" err="1" smtClean="0"/>
              <a:t>dan</a:t>
            </a:r>
            <a:r>
              <a:rPr lang="en-US" dirty="0" smtClean="0"/>
              <a:t> </a:t>
            </a:r>
            <a:r>
              <a:rPr lang="en-US" dirty="0" err="1" smtClean="0"/>
              <a:t>premis</a:t>
            </a:r>
            <a:r>
              <a:rPr lang="en-US" dirty="0" smtClean="0"/>
              <a:t> minor.</a:t>
            </a:r>
          </a:p>
          <a:p>
            <a:pPr>
              <a:buNone/>
            </a:pPr>
            <a:r>
              <a:rPr lang="en-US" dirty="0" smtClean="0"/>
              <a:t>    </a:t>
            </a:r>
            <a:r>
              <a:rPr lang="en-US" dirty="0" err="1" smtClean="0"/>
              <a:t>Contoh</a:t>
            </a:r>
            <a:r>
              <a:rPr lang="en-US" dirty="0" smtClean="0"/>
              <a:t> :</a:t>
            </a:r>
          </a:p>
          <a:p>
            <a:pPr>
              <a:buNone/>
            </a:pPr>
            <a:r>
              <a:rPr lang="en-US" dirty="0" smtClean="0"/>
              <a:t>    </a:t>
            </a:r>
            <a:r>
              <a:rPr lang="en-US" dirty="0" err="1" smtClean="0"/>
              <a:t>Premis</a:t>
            </a:r>
            <a:r>
              <a:rPr lang="en-US" dirty="0" smtClean="0"/>
              <a:t> mayor	: </a:t>
            </a:r>
            <a:r>
              <a:rPr lang="en-US" dirty="0" err="1" smtClean="0"/>
              <a:t>semua</a:t>
            </a:r>
            <a:r>
              <a:rPr lang="en-US" dirty="0" smtClean="0"/>
              <a:t> </a:t>
            </a:r>
            <a:r>
              <a:rPr lang="en-US" dirty="0" err="1" smtClean="0"/>
              <a:t>manusia</a:t>
            </a:r>
            <a:r>
              <a:rPr lang="en-US" dirty="0" smtClean="0"/>
              <a:t> </a:t>
            </a:r>
            <a:r>
              <a:rPr lang="en-US" dirty="0" err="1" smtClean="0"/>
              <a:t>akan</a:t>
            </a:r>
            <a:r>
              <a:rPr lang="en-US" dirty="0" smtClean="0"/>
              <a:t> </a:t>
            </a:r>
            <a:r>
              <a:rPr lang="en-US" dirty="0" err="1" smtClean="0"/>
              <a:t>mati</a:t>
            </a:r>
            <a:endParaRPr lang="en-US" dirty="0" smtClean="0"/>
          </a:p>
          <a:p>
            <a:pPr>
              <a:buNone/>
            </a:pPr>
            <a:r>
              <a:rPr lang="en-US" dirty="0" smtClean="0"/>
              <a:t>    </a:t>
            </a:r>
            <a:r>
              <a:rPr lang="en-US" dirty="0" err="1" smtClean="0"/>
              <a:t>Premis</a:t>
            </a:r>
            <a:r>
              <a:rPr lang="en-US" dirty="0" smtClean="0"/>
              <a:t> minor	: </a:t>
            </a:r>
            <a:r>
              <a:rPr lang="en-US" dirty="0" err="1" smtClean="0"/>
              <a:t>dadap</a:t>
            </a:r>
            <a:r>
              <a:rPr lang="en-US" dirty="0" smtClean="0"/>
              <a:t> </a:t>
            </a:r>
            <a:r>
              <a:rPr lang="en-US" dirty="0" err="1" smtClean="0"/>
              <a:t>manusia</a:t>
            </a:r>
            <a:endParaRPr lang="en-US" dirty="0" smtClean="0"/>
          </a:p>
          <a:p>
            <a:pPr>
              <a:buNone/>
            </a:pPr>
            <a:r>
              <a:rPr lang="en-US" dirty="0" smtClean="0"/>
              <a:t>    </a:t>
            </a:r>
            <a:r>
              <a:rPr lang="en-US" dirty="0" err="1" smtClean="0"/>
              <a:t>Kesimpulan</a:t>
            </a:r>
            <a:r>
              <a:rPr lang="en-US" dirty="0" smtClean="0"/>
              <a:t>	: </a:t>
            </a:r>
            <a:r>
              <a:rPr lang="en-US" dirty="0" err="1" smtClean="0"/>
              <a:t>dadap</a:t>
            </a:r>
            <a:r>
              <a:rPr lang="en-US" dirty="0" smtClean="0"/>
              <a:t> </a:t>
            </a:r>
            <a:r>
              <a:rPr lang="en-US" dirty="0" err="1" smtClean="0"/>
              <a:t>akan</a:t>
            </a:r>
            <a:r>
              <a:rPr lang="en-US" dirty="0" smtClean="0"/>
              <a:t> </a:t>
            </a:r>
            <a:r>
              <a:rPr lang="en-US" dirty="0" err="1" smtClean="0"/>
              <a:t>mati</a:t>
            </a:r>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
            <a:ext cx="8229600" cy="1143000"/>
          </a:xfrm>
        </p:spPr>
        <p:txBody>
          <a:bodyPr/>
          <a:lstStyle/>
          <a:p>
            <a:r>
              <a:rPr lang="en-US" b="1" dirty="0" smtClean="0"/>
              <a:t>SUMBER PENGETAHUAN</a:t>
            </a:r>
            <a:endParaRPr lang="en-US" b="1" dirty="0"/>
          </a:p>
        </p:txBody>
      </p:sp>
      <p:sp>
        <p:nvSpPr>
          <p:cNvPr id="3" name="Content Placeholder 2"/>
          <p:cNvSpPr>
            <a:spLocks noGrp="1"/>
          </p:cNvSpPr>
          <p:nvPr>
            <p:ph idx="1"/>
          </p:nvPr>
        </p:nvSpPr>
        <p:spPr>
          <a:xfrm>
            <a:off x="457200" y="1385798"/>
            <a:ext cx="7931224" cy="5643602"/>
          </a:xfrm>
        </p:spPr>
        <p:txBody>
          <a:bodyPr>
            <a:noAutofit/>
          </a:bodyPr>
          <a:lstStyle/>
          <a:p>
            <a:pPr marL="0" indent="0" algn="just">
              <a:buNone/>
            </a:pPr>
            <a:r>
              <a:rPr lang="en-US" sz="2600" dirty="0" err="1" smtClean="0"/>
              <a:t>Filsafat</a:t>
            </a:r>
            <a:r>
              <a:rPr lang="en-US" sz="2600" dirty="0" smtClean="0"/>
              <a:t> </a:t>
            </a:r>
            <a:r>
              <a:rPr lang="en-US" sz="2600" dirty="0" err="1" smtClean="0"/>
              <a:t>ilmu</a:t>
            </a:r>
            <a:r>
              <a:rPr lang="en-US" sz="2600" dirty="0" smtClean="0"/>
              <a:t> (</a:t>
            </a:r>
            <a:r>
              <a:rPr lang="en-US" sz="2600" dirty="0" err="1" smtClean="0"/>
              <a:t>filsafat</a:t>
            </a:r>
            <a:r>
              <a:rPr lang="en-US" sz="2600" dirty="0" smtClean="0"/>
              <a:t> </a:t>
            </a:r>
            <a:r>
              <a:rPr lang="en-US" sz="2600" dirty="0" err="1" smtClean="0"/>
              <a:t>pengetahuan</a:t>
            </a:r>
            <a:r>
              <a:rPr lang="en-US" sz="2600" dirty="0" smtClean="0"/>
              <a:t>) </a:t>
            </a:r>
            <a:r>
              <a:rPr lang="en-US" sz="2600" dirty="0" err="1" smtClean="0"/>
              <a:t>secara</a:t>
            </a:r>
            <a:r>
              <a:rPr lang="en-US" sz="2600" dirty="0" smtClean="0"/>
              <a:t> </a:t>
            </a:r>
            <a:r>
              <a:rPr lang="en-US" sz="2600" dirty="0" err="1" smtClean="0"/>
              <a:t>spesifik</a:t>
            </a:r>
            <a:r>
              <a:rPr lang="en-US" sz="2600" dirty="0" smtClean="0"/>
              <a:t> </a:t>
            </a:r>
            <a:r>
              <a:rPr lang="en-US" sz="2600" dirty="0" err="1" smtClean="0"/>
              <a:t>mengkaji</a:t>
            </a:r>
            <a:r>
              <a:rPr lang="en-US" sz="2600" dirty="0" smtClean="0"/>
              <a:t> </a:t>
            </a:r>
            <a:r>
              <a:rPr lang="en-US" sz="2600" dirty="0" err="1" smtClean="0"/>
              <a:t>hakikat</a:t>
            </a:r>
            <a:r>
              <a:rPr lang="en-US" sz="2600" dirty="0" smtClean="0"/>
              <a:t> </a:t>
            </a:r>
            <a:r>
              <a:rPr lang="en-US" sz="2600" dirty="0" err="1" smtClean="0"/>
              <a:t>ilmu</a:t>
            </a:r>
            <a:r>
              <a:rPr lang="en-US" sz="2600" dirty="0" smtClean="0"/>
              <a:t> (</a:t>
            </a:r>
            <a:r>
              <a:rPr lang="en-US" sz="2600" dirty="0" err="1" smtClean="0"/>
              <a:t>pengetahuan</a:t>
            </a:r>
            <a:r>
              <a:rPr lang="en-US" sz="2600" dirty="0" smtClean="0"/>
              <a:t> </a:t>
            </a:r>
            <a:r>
              <a:rPr lang="en-US" sz="2600" dirty="0" err="1" smtClean="0"/>
              <a:t>ilmiah</a:t>
            </a:r>
            <a:r>
              <a:rPr lang="en-US" sz="2600" dirty="0" smtClean="0"/>
              <a:t>). </a:t>
            </a:r>
            <a:r>
              <a:rPr lang="en-US" sz="2600" dirty="0" err="1" smtClean="0"/>
              <a:t>Filsafat</a:t>
            </a:r>
            <a:r>
              <a:rPr lang="en-US" sz="2600" dirty="0" smtClean="0"/>
              <a:t> </a:t>
            </a:r>
            <a:r>
              <a:rPr lang="en-US" sz="2600" dirty="0" err="1" smtClean="0"/>
              <a:t>ilmu</a:t>
            </a:r>
            <a:r>
              <a:rPr lang="en-US" sz="2600" dirty="0" smtClean="0"/>
              <a:t> </a:t>
            </a:r>
            <a:r>
              <a:rPr lang="en-US" sz="2600" dirty="0" err="1" smtClean="0"/>
              <a:t>ini</a:t>
            </a:r>
            <a:r>
              <a:rPr lang="en-US" sz="2600" dirty="0" smtClean="0"/>
              <a:t> </a:t>
            </a:r>
            <a:r>
              <a:rPr lang="en-US" sz="2600" dirty="0" err="1" smtClean="0"/>
              <a:t>mencakup</a:t>
            </a:r>
            <a:r>
              <a:rPr lang="en-US" sz="2600" dirty="0" smtClean="0"/>
              <a:t> 3 (</a:t>
            </a:r>
            <a:r>
              <a:rPr lang="en-US" sz="2600" dirty="0" err="1" smtClean="0"/>
              <a:t>tiga</a:t>
            </a:r>
            <a:r>
              <a:rPr lang="en-US" sz="2600" dirty="0" smtClean="0"/>
              <a:t>) </a:t>
            </a:r>
            <a:r>
              <a:rPr lang="en-US" sz="2600" dirty="0" err="1" smtClean="0"/>
              <a:t>aspek</a:t>
            </a:r>
            <a:r>
              <a:rPr lang="en-US" sz="2600" dirty="0" smtClean="0"/>
              <a:t>, </a:t>
            </a:r>
            <a:r>
              <a:rPr lang="en-US" sz="2600" dirty="0" err="1" smtClean="0"/>
              <a:t>yaitu</a:t>
            </a:r>
            <a:r>
              <a:rPr lang="en-US" sz="2600" dirty="0" smtClean="0"/>
              <a:t> : </a:t>
            </a:r>
          </a:p>
          <a:p>
            <a:pPr marL="365125" indent="-365125" algn="just">
              <a:buFont typeface="+mj-lt"/>
              <a:buAutoNum type="arabicPeriod"/>
            </a:pPr>
            <a:r>
              <a:rPr lang="en-US" sz="2600" dirty="0" err="1" smtClean="0">
                <a:solidFill>
                  <a:srgbClr val="FF0000"/>
                </a:solidFill>
              </a:rPr>
              <a:t>Ontologi</a:t>
            </a:r>
            <a:r>
              <a:rPr lang="en-US" sz="2600" dirty="0" smtClean="0"/>
              <a:t> : </a:t>
            </a:r>
            <a:r>
              <a:rPr lang="en-US" sz="2600" dirty="0" err="1" smtClean="0"/>
              <a:t>membahas</a:t>
            </a:r>
            <a:r>
              <a:rPr lang="en-US" sz="2600" dirty="0" smtClean="0"/>
              <a:t> </a:t>
            </a:r>
            <a:r>
              <a:rPr lang="en-US" sz="2600" dirty="0" err="1" smtClean="0"/>
              <a:t>mengnai</a:t>
            </a:r>
            <a:r>
              <a:rPr lang="en-US" sz="2600" dirty="0" smtClean="0"/>
              <a:t> </a:t>
            </a:r>
            <a:r>
              <a:rPr lang="en-US" sz="2600" dirty="0" err="1" smtClean="0"/>
              <a:t>apa</a:t>
            </a:r>
            <a:r>
              <a:rPr lang="en-US" sz="2600" dirty="0" smtClean="0"/>
              <a:t> </a:t>
            </a:r>
            <a:r>
              <a:rPr lang="en-US" sz="2600" dirty="0" err="1" smtClean="0"/>
              <a:t>hakikat</a:t>
            </a:r>
            <a:r>
              <a:rPr lang="en-US" sz="2600" dirty="0" smtClean="0"/>
              <a:t> yang </a:t>
            </a:r>
            <a:r>
              <a:rPr lang="en-US" sz="2600" dirty="0" err="1" smtClean="0"/>
              <a:t>dipelajari</a:t>
            </a:r>
            <a:r>
              <a:rPr lang="en-US" sz="2600" dirty="0" smtClean="0"/>
              <a:t> (object matter &amp; subject mater) </a:t>
            </a:r>
            <a:r>
              <a:rPr lang="en-US" sz="2600" dirty="0" err="1" smtClean="0"/>
              <a:t>suatu</a:t>
            </a:r>
            <a:r>
              <a:rPr lang="en-US" sz="2600" dirty="0" smtClean="0"/>
              <a:t> </a:t>
            </a:r>
            <a:r>
              <a:rPr lang="en-US" sz="2600" dirty="0" err="1" smtClean="0"/>
              <a:t>ilmu</a:t>
            </a:r>
            <a:r>
              <a:rPr lang="en-US" sz="2600" dirty="0" smtClean="0"/>
              <a:t>. </a:t>
            </a:r>
          </a:p>
          <a:p>
            <a:pPr marL="365125" indent="-365125" algn="just">
              <a:buFont typeface="+mj-lt"/>
              <a:buAutoNum type="arabicPeriod"/>
            </a:pPr>
            <a:r>
              <a:rPr lang="en-US" sz="2600" dirty="0" err="1" smtClean="0">
                <a:solidFill>
                  <a:srgbClr val="FF0000"/>
                </a:solidFill>
              </a:rPr>
              <a:t>Epistemologi</a:t>
            </a:r>
            <a:r>
              <a:rPr lang="en-US" sz="2600" dirty="0" smtClean="0"/>
              <a:t> : </a:t>
            </a:r>
            <a:r>
              <a:rPr lang="en-US" sz="2600" dirty="0" err="1" smtClean="0"/>
              <a:t>membahas</a:t>
            </a:r>
            <a:r>
              <a:rPr lang="en-US" sz="2600" dirty="0" smtClean="0"/>
              <a:t> </a:t>
            </a:r>
            <a:r>
              <a:rPr lang="en-US" sz="2600" dirty="0" err="1" smtClean="0"/>
              <a:t>mengenai</a:t>
            </a:r>
            <a:r>
              <a:rPr lang="en-US" sz="2600" dirty="0" smtClean="0"/>
              <a:t> </a:t>
            </a:r>
            <a:r>
              <a:rPr lang="en-US" sz="2600" dirty="0" err="1" smtClean="0"/>
              <a:t>bagaimana</a:t>
            </a:r>
            <a:r>
              <a:rPr lang="en-US" sz="2600" dirty="0" smtClean="0"/>
              <a:t> (</a:t>
            </a:r>
            <a:r>
              <a:rPr lang="en-US" sz="2600" dirty="0" err="1" smtClean="0"/>
              <a:t>metode</a:t>
            </a:r>
            <a:r>
              <a:rPr lang="en-US" sz="2600" dirty="0" smtClean="0"/>
              <a:t>, </a:t>
            </a:r>
            <a:r>
              <a:rPr lang="en-US" sz="2600" dirty="0" err="1" smtClean="0"/>
              <a:t>cara</a:t>
            </a:r>
            <a:r>
              <a:rPr lang="en-US" sz="2600" dirty="0" smtClean="0"/>
              <a:t>, </a:t>
            </a:r>
            <a:r>
              <a:rPr lang="en-US" sz="2600" dirty="0" err="1" smtClean="0"/>
              <a:t>jalan</a:t>
            </a:r>
            <a:r>
              <a:rPr lang="en-US" sz="2600" dirty="0" smtClean="0"/>
              <a:t>) </a:t>
            </a:r>
            <a:r>
              <a:rPr lang="en-US" sz="2600" dirty="0" err="1" smtClean="0"/>
              <a:t>memperoleh</a:t>
            </a:r>
            <a:r>
              <a:rPr lang="en-US" sz="2600" dirty="0" smtClean="0"/>
              <a:t> </a:t>
            </a:r>
            <a:r>
              <a:rPr lang="en-US" sz="2600" dirty="0" err="1" smtClean="0"/>
              <a:t>pengetahuan</a:t>
            </a:r>
            <a:r>
              <a:rPr lang="en-US" sz="2600" dirty="0" smtClean="0"/>
              <a:t> yang </a:t>
            </a:r>
            <a:r>
              <a:rPr lang="en-US" sz="2600" dirty="0" err="1" smtClean="0"/>
              <a:t>menjadi</a:t>
            </a:r>
            <a:r>
              <a:rPr lang="en-US" sz="2600" dirty="0" smtClean="0"/>
              <a:t> </a:t>
            </a:r>
            <a:r>
              <a:rPr lang="en-US" sz="2600" dirty="0" err="1" smtClean="0"/>
              <a:t>objek</a:t>
            </a:r>
            <a:r>
              <a:rPr lang="en-US" sz="2600" dirty="0" smtClean="0"/>
              <a:t> </a:t>
            </a:r>
            <a:r>
              <a:rPr lang="en-US" sz="2600" dirty="0" err="1" smtClean="0"/>
              <a:t>suatu</a:t>
            </a:r>
            <a:r>
              <a:rPr lang="en-US" sz="2600" dirty="0" smtClean="0"/>
              <a:t> </a:t>
            </a:r>
            <a:r>
              <a:rPr lang="en-US" sz="2600" dirty="0" err="1" smtClean="0"/>
              <a:t>ilmu</a:t>
            </a:r>
            <a:r>
              <a:rPr lang="en-US" sz="2600" dirty="0" smtClean="0"/>
              <a:t>.</a:t>
            </a:r>
          </a:p>
          <a:p>
            <a:pPr marL="365125" indent="-365125" algn="just">
              <a:buFont typeface="+mj-lt"/>
              <a:buAutoNum type="arabicPeriod"/>
            </a:pPr>
            <a:r>
              <a:rPr lang="en-US" sz="2600" dirty="0" err="1" smtClean="0">
                <a:solidFill>
                  <a:srgbClr val="FF0000"/>
                </a:solidFill>
              </a:rPr>
              <a:t>Aksiologi</a:t>
            </a:r>
            <a:r>
              <a:rPr lang="en-US" sz="2600" dirty="0" smtClean="0"/>
              <a:t> : m</a:t>
            </a:r>
            <a:r>
              <a:rPr lang="de-DE" sz="2600" dirty="0" smtClean="0"/>
              <a:t>embahas menganai kegunaan (implikasi) suatu ilmu, baik dari segi etika maupun praktika . Ilmu merupakan cabang pengetahuan yang mempunyai ciri-ciri tertentu.</a:t>
            </a:r>
            <a:endParaRPr lang="en-US" sz="2600" dirty="0" smtClean="0"/>
          </a:p>
          <a:p>
            <a:pPr marL="0" indent="0">
              <a:buNone/>
            </a:pPr>
            <a:endParaRPr lang="en-US" sz="2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7772400" cy="1096962"/>
          </a:xfrm>
        </p:spPr>
        <p:txBody>
          <a:bodyPr/>
          <a:lstStyle/>
          <a:p>
            <a:pPr algn="ctr"/>
            <a:r>
              <a:rPr lang="en-US" b="1" dirty="0" smtClean="0"/>
              <a:t>DEFINISI - DEFINISI</a:t>
            </a:r>
            <a:endParaRPr lang="en-US" b="1" dirty="0"/>
          </a:p>
        </p:txBody>
      </p:sp>
      <p:sp>
        <p:nvSpPr>
          <p:cNvPr id="3" name="Content Placeholder 2"/>
          <p:cNvSpPr>
            <a:spLocks noGrp="1"/>
          </p:cNvSpPr>
          <p:nvPr>
            <p:ph idx="1"/>
          </p:nvPr>
        </p:nvSpPr>
        <p:spPr>
          <a:xfrm>
            <a:off x="899592" y="1795616"/>
            <a:ext cx="7272808" cy="4729728"/>
          </a:xfrm>
        </p:spPr>
        <p:txBody>
          <a:bodyPr/>
          <a:lstStyle/>
          <a:p>
            <a:pPr marL="0" indent="0" algn="ctr">
              <a:buNone/>
            </a:pPr>
            <a:r>
              <a:rPr lang="de-DE" dirty="0" smtClean="0"/>
              <a:t>Pengetahuan (</a:t>
            </a:r>
            <a:r>
              <a:rPr lang="de-DE" i="1" dirty="0" smtClean="0"/>
              <a:t>knowledge)</a:t>
            </a:r>
            <a:r>
              <a:rPr lang="de-DE" dirty="0" smtClean="0"/>
              <a:t> adalah pembentukan pemikiran asosiatif yang menghubungkan atau menjalin sebuah pemikiran dengan kenyataan atau dengan pikiran lain berdasarkan pengalaman yang berulkang-ulang tanpa pemahaman menganai sebab akibat (kualitas yang hakiki dan universal (Rusidi 1991).</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735578"/>
            <a:ext cx="7632848" cy="4357718"/>
          </a:xfrm>
        </p:spPr>
        <p:txBody>
          <a:bodyPr>
            <a:noAutofit/>
          </a:bodyPr>
          <a:lstStyle/>
          <a:p>
            <a:pPr marL="0" indent="0" algn="ctr">
              <a:buNone/>
            </a:pPr>
            <a:r>
              <a:rPr lang="de-DE" sz="3600" dirty="0" smtClean="0"/>
              <a:t>Ilmu (</a:t>
            </a:r>
            <a:r>
              <a:rPr lang="de-DE" sz="3600" i="1" dirty="0" smtClean="0"/>
              <a:t>science</a:t>
            </a:r>
            <a:r>
              <a:rPr lang="de-DE" sz="3600" dirty="0" smtClean="0"/>
              <a:t>) adalah akumulasi pengetahuan yang menjelaskan hubungan sebab akibat (kausalitas) yang hakiki dan universal, dari suatu obyek menurut metode-metode tertentu yang merupakan kesatuan sistematis </a:t>
            </a:r>
            <a:endParaRPr lang="de-DE" sz="3600" dirty="0" smtClean="0"/>
          </a:p>
          <a:p>
            <a:pPr marL="0" indent="0" algn="ctr">
              <a:buNone/>
            </a:pPr>
            <a:r>
              <a:rPr lang="de-DE" sz="3600" dirty="0" smtClean="0"/>
              <a:t>(</a:t>
            </a:r>
            <a:r>
              <a:rPr lang="de-DE" sz="3600" dirty="0" smtClean="0"/>
              <a:t>Rusidi, 1991).</a:t>
            </a:r>
            <a:endParaRPr lang="en-US" sz="3600" dirty="0" smtClean="0"/>
          </a:p>
          <a:p>
            <a:endParaRPr lang="en-US" sz="3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74638"/>
            <a:ext cx="3225552" cy="1096962"/>
          </a:xfrm>
        </p:spPr>
        <p:txBody>
          <a:bodyPr/>
          <a:lstStyle/>
          <a:p>
            <a:r>
              <a:rPr lang="en-US" b="1" dirty="0" smtClean="0">
                <a:solidFill>
                  <a:srgbClr val="FF0000"/>
                </a:solidFill>
              </a:rPr>
              <a:t>METODE</a:t>
            </a:r>
            <a:endParaRPr lang="en-US" b="1" dirty="0">
              <a:solidFill>
                <a:srgbClr val="FF0000"/>
              </a:solidFill>
            </a:endParaRPr>
          </a:p>
        </p:txBody>
      </p:sp>
      <p:sp>
        <p:nvSpPr>
          <p:cNvPr id="3" name="Content Placeholder 2"/>
          <p:cNvSpPr>
            <a:spLocks noGrp="1"/>
          </p:cNvSpPr>
          <p:nvPr>
            <p:ph idx="1"/>
          </p:nvPr>
        </p:nvSpPr>
        <p:spPr>
          <a:xfrm>
            <a:off x="458942" y="1600200"/>
            <a:ext cx="8289522" cy="4900634"/>
          </a:xfrm>
        </p:spPr>
        <p:txBody>
          <a:bodyPr>
            <a:normAutofit fontScale="92500" lnSpcReduction="20000"/>
          </a:bodyPr>
          <a:lstStyle/>
          <a:p>
            <a:pPr marL="0" indent="0">
              <a:buNone/>
            </a:pPr>
            <a:r>
              <a:rPr lang="en-US" dirty="0" err="1" smtClean="0"/>
              <a:t>Metode</a:t>
            </a:r>
            <a:r>
              <a:rPr lang="en-US" dirty="0" smtClean="0"/>
              <a:t> </a:t>
            </a:r>
            <a:r>
              <a:rPr lang="en-US" dirty="0" err="1" smtClean="0"/>
              <a:t>mendapat</a:t>
            </a:r>
            <a:r>
              <a:rPr lang="en-US" dirty="0" smtClean="0"/>
              <a:t> </a:t>
            </a:r>
            <a:r>
              <a:rPr lang="en-US" dirty="0" err="1" smtClean="0"/>
              <a:t>pengetahuan</a:t>
            </a:r>
            <a:r>
              <a:rPr lang="en-US" dirty="0" smtClean="0"/>
              <a:t> yang </a:t>
            </a:r>
            <a:r>
              <a:rPr lang="en-US" dirty="0" err="1" smtClean="0"/>
              <a:t>benar</a:t>
            </a:r>
            <a:r>
              <a:rPr lang="en-US" dirty="0" smtClean="0"/>
              <a:t>, </a:t>
            </a:r>
            <a:r>
              <a:rPr lang="en-US" dirty="0" err="1" smtClean="0"/>
              <a:t>yaitu</a:t>
            </a:r>
            <a:r>
              <a:rPr lang="en-US" dirty="0" smtClean="0"/>
              <a:t> :</a:t>
            </a:r>
          </a:p>
          <a:p>
            <a:pPr marL="514350" lvl="0" indent="-514350">
              <a:buFont typeface="+mj-lt"/>
              <a:buAutoNum type="arabicPeriod"/>
            </a:pPr>
            <a:r>
              <a:rPr lang="de-DE" dirty="0" smtClean="0"/>
              <a:t>Berdasarkan rasio (mengembangkan paham rasionalisme) metode berfikir deduktif</a:t>
            </a:r>
            <a:endParaRPr lang="en-US" dirty="0" smtClean="0"/>
          </a:p>
          <a:p>
            <a:pPr marL="514350" lvl="0" indent="-514350">
              <a:buFont typeface="+mj-lt"/>
              <a:buAutoNum type="arabicPeriod"/>
            </a:pPr>
            <a:r>
              <a:rPr lang="de-DE" dirty="0" smtClean="0"/>
              <a:t>Berdasarkan pengalaman (mengembangkan paham empirisme) metode berfikir induktif</a:t>
            </a:r>
            <a:endParaRPr lang="en-US" dirty="0" smtClean="0"/>
          </a:p>
          <a:p>
            <a:pPr marL="514350" lvl="0" indent="-514350">
              <a:buFont typeface="+mj-lt"/>
              <a:buAutoNum type="arabicPeriod"/>
            </a:pPr>
            <a:r>
              <a:rPr lang="en-US" dirty="0" err="1" smtClean="0"/>
              <a:t>Intuisi</a:t>
            </a:r>
            <a:r>
              <a:rPr lang="en-US" dirty="0" smtClean="0"/>
              <a:t>. </a:t>
            </a:r>
            <a:r>
              <a:rPr lang="en-US" dirty="0" err="1" smtClean="0"/>
              <a:t>Intuisi</a:t>
            </a:r>
            <a:r>
              <a:rPr lang="en-US" dirty="0" smtClean="0"/>
              <a:t> </a:t>
            </a:r>
            <a:r>
              <a:rPr lang="en-US" dirty="0" err="1" smtClean="0"/>
              <a:t>merupakan</a:t>
            </a:r>
            <a:r>
              <a:rPr lang="en-US" dirty="0" smtClean="0"/>
              <a:t> </a:t>
            </a:r>
            <a:r>
              <a:rPr lang="en-US" dirty="0" err="1" smtClean="0"/>
              <a:t>pengatahuan</a:t>
            </a:r>
            <a:r>
              <a:rPr lang="en-US" dirty="0" smtClean="0"/>
              <a:t> yang </a:t>
            </a:r>
            <a:r>
              <a:rPr lang="en-US" dirty="0" err="1" smtClean="0"/>
              <a:t>didapatkan</a:t>
            </a:r>
            <a:r>
              <a:rPr lang="en-US" dirty="0" smtClean="0"/>
              <a:t> </a:t>
            </a:r>
            <a:r>
              <a:rPr lang="en-US" dirty="0" err="1" smtClean="0"/>
              <a:t>tanpa</a:t>
            </a:r>
            <a:r>
              <a:rPr lang="en-US" dirty="0" smtClean="0"/>
              <a:t> </a:t>
            </a:r>
            <a:r>
              <a:rPr lang="en-US" dirty="0" err="1" smtClean="0"/>
              <a:t>melalui</a:t>
            </a:r>
            <a:r>
              <a:rPr lang="en-US" dirty="0" smtClean="0"/>
              <a:t> </a:t>
            </a:r>
            <a:r>
              <a:rPr lang="en-US" dirty="0" err="1" smtClean="0"/>
              <a:t>proses</a:t>
            </a:r>
            <a:r>
              <a:rPr lang="en-US" dirty="0" smtClean="0"/>
              <a:t> </a:t>
            </a:r>
            <a:r>
              <a:rPr lang="en-US" dirty="0" err="1" smtClean="0"/>
              <a:t>penalaran</a:t>
            </a:r>
            <a:r>
              <a:rPr lang="en-US" dirty="0" smtClean="0"/>
              <a:t> </a:t>
            </a:r>
            <a:r>
              <a:rPr lang="en-US" dirty="0" err="1" smtClean="0"/>
              <a:t>tertentu</a:t>
            </a:r>
            <a:r>
              <a:rPr lang="en-US" dirty="0" smtClean="0"/>
              <a:t>.</a:t>
            </a:r>
          </a:p>
          <a:p>
            <a:pPr marL="514350" lvl="0" indent="-514350">
              <a:buFont typeface="+mj-lt"/>
              <a:buAutoNum type="arabicPeriod"/>
            </a:pPr>
            <a:r>
              <a:rPr lang="en-US" dirty="0" err="1" smtClean="0"/>
              <a:t>Wahyu</a:t>
            </a:r>
            <a:r>
              <a:rPr lang="en-US" dirty="0" smtClean="0"/>
              <a:t> </a:t>
            </a:r>
            <a:r>
              <a:rPr lang="en-US" dirty="0" err="1" smtClean="0"/>
              <a:t>pengetahuan</a:t>
            </a:r>
            <a:r>
              <a:rPr lang="en-US" dirty="0" smtClean="0"/>
              <a:t> yang </a:t>
            </a:r>
            <a:r>
              <a:rPr lang="en-US" dirty="0" err="1" smtClean="0"/>
              <a:t>disampaikan</a:t>
            </a:r>
            <a:r>
              <a:rPr lang="en-US" dirty="0" smtClean="0"/>
              <a:t> </a:t>
            </a:r>
            <a:r>
              <a:rPr lang="en-US" dirty="0" err="1" smtClean="0"/>
              <a:t>tuhan</a:t>
            </a:r>
            <a:r>
              <a:rPr lang="en-US" dirty="0" smtClean="0"/>
              <a:t> </a:t>
            </a:r>
            <a:r>
              <a:rPr lang="en-US" dirty="0" err="1" smtClean="0"/>
              <a:t>kepada</a:t>
            </a:r>
            <a:r>
              <a:rPr lang="en-US" dirty="0" smtClean="0"/>
              <a:t> </a:t>
            </a:r>
            <a:r>
              <a:rPr lang="en-US" dirty="0" err="1" smtClean="0"/>
              <a:t>manusia</a:t>
            </a:r>
            <a:r>
              <a:rPr lang="en-US" dirty="0" smtClean="0"/>
              <a:t>. </a:t>
            </a:r>
            <a:r>
              <a:rPr lang="en-US" dirty="0" err="1" smtClean="0"/>
              <a:t>Pengetahuan</a:t>
            </a:r>
            <a:r>
              <a:rPr lang="en-US" dirty="0" smtClean="0"/>
              <a:t> </a:t>
            </a:r>
            <a:r>
              <a:rPr lang="en-US" dirty="0" err="1" smtClean="0"/>
              <a:t>ini</a:t>
            </a:r>
            <a:r>
              <a:rPr lang="en-US" dirty="0" smtClean="0"/>
              <a:t> </a:t>
            </a:r>
            <a:r>
              <a:rPr lang="en-US" dirty="0" err="1" smtClean="0"/>
              <a:t>disalurkan</a:t>
            </a:r>
            <a:r>
              <a:rPr lang="en-US" dirty="0" smtClean="0"/>
              <a:t> </a:t>
            </a:r>
            <a:r>
              <a:rPr lang="en-US" dirty="0" err="1" smtClean="0"/>
              <a:t>kepada</a:t>
            </a:r>
            <a:r>
              <a:rPr lang="en-US" dirty="0" smtClean="0"/>
              <a:t> </a:t>
            </a:r>
            <a:r>
              <a:rPr lang="en-US" dirty="0" err="1" smtClean="0"/>
              <a:t>nabi-nabi</a:t>
            </a:r>
            <a:r>
              <a:rPr lang="en-US" dirty="0" smtClean="0"/>
              <a:t>.</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7772400" cy="1096962"/>
          </a:xfrm>
        </p:spPr>
        <p:txBody>
          <a:bodyPr/>
          <a:lstStyle/>
          <a:p>
            <a:pPr algn="ctr"/>
            <a:r>
              <a:rPr lang="en-US" b="1" dirty="0" smtClean="0">
                <a:solidFill>
                  <a:srgbClr val="C00000"/>
                </a:solidFill>
              </a:rPr>
              <a:t>CARA MENCARI KEBENARAN</a:t>
            </a:r>
            <a:endParaRPr lang="en-US" b="1" dirty="0">
              <a:solidFill>
                <a:srgbClr val="C00000"/>
              </a:solidFill>
            </a:endParaRPr>
          </a:p>
        </p:txBody>
      </p:sp>
      <p:sp>
        <p:nvSpPr>
          <p:cNvPr id="3" name="Content Placeholder 2"/>
          <p:cNvSpPr>
            <a:spLocks noGrp="1"/>
          </p:cNvSpPr>
          <p:nvPr>
            <p:ph idx="1"/>
          </p:nvPr>
        </p:nvSpPr>
        <p:spPr>
          <a:xfrm>
            <a:off x="457200" y="1600200"/>
            <a:ext cx="3970784" cy="4925144"/>
          </a:xfrm>
        </p:spPr>
        <p:txBody>
          <a:bodyPr/>
          <a:lstStyle/>
          <a:p>
            <a:r>
              <a:rPr lang="en-US" dirty="0" err="1" smtClean="0"/>
              <a:t>Secara</a:t>
            </a:r>
            <a:r>
              <a:rPr lang="en-US" dirty="0" smtClean="0"/>
              <a:t> </a:t>
            </a:r>
            <a:r>
              <a:rPr lang="en-US" dirty="0" err="1" smtClean="0"/>
              <a:t>Kebetulan</a:t>
            </a:r>
            <a:endParaRPr lang="en-US" dirty="0" smtClean="0"/>
          </a:p>
          <a:p>
            <a:endParaRPr lang="en-US" dirty="0"/>
          </a:p>
          <a:p>
            <a:endParaRPr lang="en-US" dirty="0" smtClean="0"/>
          </a:p>
          <a:p>
            <a:endParaRPr lang="en-US" dirty="0"/>
          </a:p>
          <a:p>
            <a:r>
              <a:rPr lang="en-US" dirty="0" smtClean="0"/>
              <a:t>Trial and Error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2276872"/>
            <a:ext cx="2520281" cy="158519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7" y="4506265"/>
            <a:ext cx="2520280" cy="1887777"/>
          </a:xfrm>
          <a:prstGeom prst="rect">
            <a:avLst/>
          </a:prstGeom>
        </p:spPr>
      </p:pic>
      <p:sp>
        <p:nvSpPr>
          <p:cNvPr id="6" name="Content Placeholder 2"/>
          <p:cNvSpPr txBox="1">
            <a:spLocks/>
          </p:cNvSpPr>
          <p:nvPr/>
        </p:nvSpPr>
        <p:spPr>
          <a:xfrm>
            <a:off x="4385121" y="1484784"/>
            <a:ext cx="3970784" cy="5257800"/>
          </a:xfrm>
          <a:prstGeom prst="rect">
            <a:avLst/>
          </a:prstGeom>
        </p:spPr>
        <p:txBody>
          <a:bodyPr vert="horz" rtlCol="0">
            <a:normAutofit/>
          </a:bodyPr>
          <a:lstStyle>
            <a:lvl1pPr marL="342900" indent="-342900" algn="l" rtl="0" eaLnBrk="1" latinLnBrk="0" hangingPunct="1">
              <a:spcBef>
                <a:spcPct val="20000"/>
              </a:spcBef>
              <a:buClr>
                <a:schemeClr val="tx2"/>
              </a:buClr>
              <a:buSzPct val="50000"/>
              <a:buFont typeface="Wingdings"/>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a:buChar char="Y"/>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³"/>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r>
              <a:rPr lang="en-US" dirty="0" err="1" smtClean="0">
                <a:solidFill>
                  <a:srgbClr val="002060"/>
                </a:solidFill>
              </a:rPr>
              <a:t>Melalui</a:t>
            </a:r>
            <a:r>
              <a:rPr lang="en-US" dirty="0" smtClean="0">
                <a:solidFill>
                  <a:srgbClr val="002060"/>
                </a:solidFill>
              </a:rPr>
              <a:t> </a:t>
            </a:r>
            <a:r>
              <a:rPr lang="en-US" dirty="0" err="1" smtClean="0">
                <a:solidFill>
                  <a:srgbClr val="002060"/>
                </a:solidFill>
              </a:rPr>
              <a:t>Otoritas</a:t>
            </a:r>
            <a:endParaRPr lang="en-US" dirty="0" smtClean="0">
              <a:solidFill>
                <a:srgbClr val="002060"/>
              </a:solidFill>
            </a:endParaRPr>
          </a:p>
          <a:p>
            <a:endParaRPr lang="en-US" dirty="0" smtClean="0"/>
          </a:p>
          <a:p>
            <a:endParaRPr lang="en-US" dirty="0" smtClean="0"/>
          </a:p>
          <a:p>
            <a:endParaRPr lang="en-US" dirty="0" smtClean="0"/>
          </a:p>
          <a:p>
            <a:endParaRPr lang="en-US" dirty="0" smtClean="0"/>
          </a:p>
          <a:p>
            <a:r>
              <a:rPr lang="en-US" dirty="0" err="1" smtClean="0">
                <a:solidFill>
                  <a:srgbClr val="002060"/>
                </a:solidFill>
              </a:rPr>
              <a:t>Spekulasi</a:t>
            </a:r>
            <a:endParaRPr lang="en-US" dirty="0">
              <a:solidFill>
                <a:srgbClr val="002060"/>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096" y="2152254"/>
            <a:ext cx="1669926" cy="215066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2244" y="5074478"/>
            <a:ext cx="2398068" cy="1377269"/>
          </a:xfrm>
          <a:prstGeom prst="rect">
            <a:avLst/>
          </a:prstGeom>
        </p:spPr>
      </p:pic>
    </p:spTree>
    <p:extLst>
      <p:ext uri="{BB962C8B-B14F-4D97-AF65-F5344CB8AC3E}">
        <p14:creationId xmlns:p14="http://schemas.microsoft.com/office/powerpoint/2010/main" val="30386002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3970784" cy="6192688"/>
          </a:xfrm>
        </p:spPr>
        <p:txBody>
          <a:bodyPr/>
          <a:lstStyle/>
          <a:p>
            <a:r>
              <a:rPr lang="en-US" dirty="0" err="1" smtClean="0"/>
              <a:t>Berpikir</a:t>
            </a:r>
            <a:r>
              <a:rPr lang="en-US" dirty="0" smtClean="0"/>
              <a:t> </a:t>
            </a:r>
            <a:r>
              <a:rPr lang="en-US" dirty="0" err="1" smtClean="0"/>
              <a:t>Kritis</a:t>
            </a:r>
            <a:endParaRPr lang="en-US" dirty="0" smtClean="0"/>
          </a:p>
          <a:p>
            <a:endParaRPr lang="en-US" dirty="0"/>
          </a:p>
          <a:p>
            <a:endParaRPr lang="en-US" dirty="0" smtClean="0"/>
          </a:p>
          <a:p>
            <a:endParaRPr lang="en-US" dirty="0"/>
          </a:p>
          <a:p>
            <a:endParaRPr lang="en-US" dirty="0" smtClean="0"/>
          </a:p>
          <a:p>
            <a:r>
              <a:rPr lang="en-US" dirty="0" err="1" smtClean="0"/>
              <a:t>Penyelidikan</a:t>
            </a:r>
            <a:r>
              <a:rPr lang="en-US" dirty="0" smtClean="0"/>
              <a:t> </a:t>
            </a:r>
            <a:r>
              <a:rPr lang="en-US" dirty="0" err="1" smtClean="0"/>
              <a:t>Ilmiah</a:t>
            </a:r>
            <a:endParaRPr lang="en-US" dirty="0"/>
          </a:p>
        </p:txBody>
      </p:sp>
      <p:sp>
        <p:nvSpPr>
          <p:cNvPr id="6" name="Content Placeholder 2"/>
          <p:cNvSpPr txBox="1">
            <a:spLocks/>
          </p:cNvSpPr>
          <p:nvPr/>
        </p:nvSpPr>
        <p:spPr>
          <a:xfrm>
            <a:off x="4572000" y="2408188"/>
            <a:ext cx="3970784" cy="864096"/>
          </a:xfrm>
          <a:prstGeom prst="rect">
            <a:avLst/>
          </a:prstGeom>
        </p:spPr>
        <p:txBody>
          <a:bodyPr vert="horz" rtlCol="0">
            <a:normAutofit/>
          </a:bodyPr>
          <a:lstStyle>
            <a:lvl1pPr marL="342900" indent="-342900" algn="l" rtl="0" eaLnBrk="1" latinLnBrk="0" hangingPunct="1">
              <a:spcBef>
                <a:spcPct val="20000"/>
              </a:spcBef>
              <a:buClr>
                <a:schemeClr val="tx2"/>
              </a:buClr>
              <a:buSzPct val="50000"/>
              <a:buFont typeface="Wingdings"/>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a:buChar char="Y"/>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³"/>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r>
              <a:rPr lang="en-US" dirty="0" smtClean="0">
                <a:solidFill>
                  <a:srgbClr val="002060"/>
                </a:solidFill>
              </a:rPr>
              <a:t>Problem Solving</a:t>
            </a:r>
          </a:p>
          <a:p>
            <a:endParaRPr lang="en-US" dirty="0" smtClean="0"/>
          </a:p>
          <a:p>
            <a:endParaRPr lang="en-US" dirty="0" smtClean="0"/>
          </a:p>
          <a:p>
            <a:endParaRPr lang="en-US" dirty="0" smtClean="0"/>
          </a:p>
          <a:p>
            <a:endParaRPr lang="en-US" dirty="0" smtClean="0"/>
          </a:p>
          <a:p>
            <a:pPr marL="0" indent="0">
              <a:buNone/>
            </a:pP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8300" y="908720"/>
            <a:ext cx="1924050" cy="238125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5533" y="4005064"/>
            <a:ext cx="2143125" cy="21336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2449" y="3289970"/>
            <a:ext cx="2705100" cy="1685925"/>
          </a:xfrm>
          <a:prstGeom prst="rect">
            <a:avLst/>
          </a:prstGeom>
        </p:spPr>
      </p:pic>
    </p:spTree>
    <p:extLst>
      <p:ext uri="{BB962C8B-B14F-4D97-AF65-F5344CB8AC3E}">
        <p14:creationId xmlns:p14="http://schemas.microsoft.com/office/powerpoint/2010/main" val="6338547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7772400" cy="1096962"/>
          </a:xfrm>
        </p:spPr>
        <p:txBody>
          <a:bodyPr/>
          <a:lstStyle/>
          <a:p>
            <a:pPr algn="ctr"/>
            <a:r>
              <a:rPr lang="en-US" b="1" dirty="0" smtClean="0">
                <a:solidFill>
                  <a:srgbClr val="FF0000"/>
                </a:solidFill>
              </a:rPr>
              <a:t>KRITERIA  KEBENARAN</a:t>
            </a:r>
            <a:endParaRPr lang="en-US" b="1" dirty="0">
              <a:solidFill>
                <a:srgbClr val="FF0000"/>
              </a:solidFill>
            </a:endParaRPr>
          </a:p>
        </p:txBody>
      </p:sp>
      <p:sp>
        <p:nvSpPr>
          <p:cNvPr id="3" name="Content Placeholder 2"/>
          <p:cNvSpPr>
            <a:spLocks noGrp="1"/>
          </p:cNvSpPr>
          <p:nvPr>
            <p:ph idx="1"/>
          </p:nvPr>
        </p:nvSpPr>
        <p:spPr>
          <a:xfrm>
            <a:off x="285720" y="1340768"/>
            <a:ext cx="8572560" cy="5257800"/>
          </a:xfrm>
        </p:spPr>
        <p:txBody>
          <a:bodyPr>
            <a:normAutofit/>
          </a:bodyPr>
          <a:lstStyle/>
          <a:p>
            <a:pPr lvl="0"/>
            <a:r>
              <a:rPr lang="en-US" dirty="0" err="1" smtClean="0"/>
              <a:t>Kebenaran</a:t>
            </a:r>
            <a:r>
              <a:rPr lang="en-US" dirty="0" smtClean="0"/>
              <a:t> </a:t>
            </a:r>
            <a:r>
              <a:rPr lang="en-US" dirty="0" err="1" smtClean="0"/>
              <a:t>berdasarkan</a:t>
            </a:r>
            <a:r>
              <a:rPr lang="en-US" dirty="0" smtClean="0"/>
              <a:t> </a:t>
            </a:r>
            <a:r>
              <a:rPr lang="en-US" dirty="0" err="1" smtClean="0"/>
              <a:t>teori</a:t>
            </a:r>
            <a:r>
              <a:rPr lang="en-US" dirty="0" smtClean="0"/>
              <a:t> </a:t>
            </a:r>
            <a:r>
              <a:rPr lang="en-US" dirty="0" err="1"/>
              <a:t>k</a:t>
            </a:r>
            <a:r>
              <a:rPr lang="en-US" dirty="0" err="1" smtClean="0"/>
              <a:t>oherensi</a:t>
            </a:r>
            <a:r>
              <a:rPr lang="en-US" dirty="0" smtClean="0"/>
              <a:t>. </a:t>
            </a:r>
            <a:r>
              <a:rPr lang="en-US" dirty="0" err="1" smtClean="0"/>
              <a:t>Pernyataan</a:t>
            </a:r>
            <a:r>
              <a:rPr lang="en-US" dirty="0" smtClean="0"/>
              <a:t> </a:t>
            </a:r>
            <a:r>
              <a:rPr lang="en-US" dirty="0" err="1" smtClean="0"/>
              <a:t>dianggap</a:t>
            </a:r>
            <a:r>
              <a:rPr lang="en-US" dirty="0" smtClean="0"/>
              <a:t> </a:t>
            </a:r>
            <a:r>
              <a:rPr lang="en-US" dirty="0" err="1" smtClean="0"/>
              <a:t>benar</a:t>
            </a:r>
            <a:r>
              <a:rPr lang="en-US" dirty="0" smtClean="0"/>
              <a:t> </a:t>
            </a:r>
            <a:r>
              <a:rPr lang="en-US" dirty="0" err="1" smtClean="0"/>
              <a:t>bila</a:t>
            </a:r>
            <a:r>
              <a:rPr lang="en-US" dirty="0" smtClean="0"/>
              <a:t> </a:t>
            </a:r>
            <a:r>
              <a:rPr lang="en-US" dirty="0" err="1" smtClean="0"/>
              <a:t>pernyataan</a:t>
            </a:r>
            <a:r>
              <a:rPr lang="en-US" dirty="0" smtClean="0"/>
              <a:t> </a:t>
            </a:r>
            <a:r>
              <a:rPr lang="en-US" dirty="0" err="1" smtClean="0"/>
              <a:t>itu</a:t>
            </a:r>
            <a:r>
              <a:rPr lang="en-US" dirty="0" smtClean="0"/>
              <a:t> </a:t>
            </a:r>
            <a:r>
              <a:rPr lang="en-US" dirty="0" err="1" smtClean="0"/>
              <a:t>bersifat</a:t>
            </a:r>
            <a:r>
              <a:rPr lang="en-US" dirty="0" smtClean="0"/>
              <a:t> </a:t>
            </a:r>
            <a:r>
              <a:rPr lang="en-US" dirty="0" err="1" smtClean="0"/>
              <a:t>konsisten</a:t>
            </a:r>
            <a:r>
              <a:rPr lang="en-US" dirty="0" smtClean="0"/>
              <a:t> </a:t>
            </a:r>
            <a:r>
              <a:rPr lang="en-US" dirty="0" err="1" smtClean="0"/>
              <a:t>dengan</a:t>
            </a:r>
            <a:r>
              <a:rPr lang="en-US" dirty="0" smtClean="0"/>
              <a:t> </a:t>
            </a:r>
            <a:r>
              <a:rPr lang="en-US" dirty="0" err="1" smtClean="0"/>
              <a:t>pertanyaan-pertanyaan</a:t>
            </a:r>
            <a:r>
              <a:rPr lang="en-US" dirty="0" smtClean="0"/>
              <a:t> </a:t>
            </a:r>
            <a:r>
              <a:rPr lang="en-US" dirty="0" err="1" smtClean="0"/>
              <a:t>sebelumnya</a:t>
            </a:r>
            <a:r>
              <a:rPr lang="en-US" dirty="0" smtClean="0"/>
              <a:t> yang </a:t>
            </a:r>
            <a:r>
              <a:rPr lang="en-US" dirty="0" err="1" smtClean="0"/>
              <a:t>dianggap</a:t>
            </a:r>
            <a:r>
              <a:rPr lang="en-US" dirty="0" smtClean="0"/>
              <a:t> </a:t>
            </a:r>
            <a:r>
              <a:rPr lang="en-US" dirty="0" err="1" smtClean="0"/>
              <a:t>benar</a:t>
            </a:r>
            <a:r>
              <a:rPr lang="en-US" dirty="0" smtClean="0"/>
              <a:t>.</a:t>
            </a:r>
          </a:p>
          <a:p>
            <a:pPr>
              <a:buNone/>
            </a:pPr>
            <a:r>
              <a:rPr lang="en-US" dirty="0" smtClean="0"/>
              <a:t>      CONTOH : 2 X 2 = 4, 3 + 1 = 4 </a:t>
            </a:r>
            <a:r>
              <a:rPr lang="en-US" dirty="0" err="1" smtClean="0"/>
              <a:t>dsb</a:t>
            </a:r>
            <a:r>
              <a:rPr lang="en-US" dirty="0" smtClean="0"/>
              <a:t>.</a:t>
            </a:r>
          </a:p>
          <a:p>
            <a:pPr lvl="0"/>
            <a:r>
              <a:rPr lang="en-US" dirty="0" err="1" smtClean="0"/>
              <a:t>Kebenaran</a:t>
            </a:r>
            <a:r>
              <a:rPr lang="en-US" dirty="0" smtClean="0"/>
              <a:t> </a:t>
            </a:r>
            <a:r>
              <a:rPr lang="en-US" dirty="0" err="1" smtClean="0"/>
              <a:t>berdasarkan</a:t>
            </a:r>
            <a:r>
              <a:rPr lang="en-US" dirty="0" smtClean="0"/>
              <a:t> </a:t>
            </a:r>
            <a:r>
              <a:rPr lang="en-US" dirty="0" err="1" smtClean="0"/>
              <a:t>teori</a:t>
            </a:r>
            <a:r>
              <a:rPr lang="en-US" dirty="0" smtClean="0"/>
              <a:t> </a:t>
            </a:r>
            <a:r>
              <a:rPr lang="en-US" dirty="0" err="1" smtClean="0"/>
              <a:t>korespondensi</a:t>
            </a:r>
            <a:r>
              <a:rPr lang="en-US" dirty="0" smtClean="0"/>
              <a:t>. </a:t>
            </a:r>
            <a:r>
              <a:rPr lang="en-US" dirty="0" err="1" smtClean="0"/>
              <a:t>Pernyataan</a:t>
            </a:r>
            <a:r>
              <a:rPr lang="en-US" dirty="0" smtClean="0"/>
              <a:t> </a:t>
            </a:r>
            <a:r>
              <a:rPr lang="en-US" dirty="0" err="1" smtClean="0"/>
              <a:t>dianggap</a:t>
            </a:r>
            <a:r>
              <a:rPr lang="en-US" dirty="0" smtClean="0"/>
              <a:t> </a:t>
            </a:r>
            <a:r>
              <a:rPr lang="en-US" dirty="0" err="1" smtClean="0"/>
              <a:t>benar</a:t>
            </a:r>
            <a:r>
              <a:rPr lang="en-US" dirty="0" smtClean="0"/>
              <a:t> </a:t>
            </a:r>
            <a:r>
              <a:rPr lang="en-US" dirty="0" err="1" smtClean="0"/>
              <a:t>jika</a:t>
            </a:r>
            <a:r>
              <a:rPr lang="en-US" dirty="0" smtClean="0"/>
              <a:t> </a:t>
            </a:r>
            <a:r>
              <a:rPr lang="en-US" dirty="0" err="1" smtClean="0"/>
              <a:t>materi</a:t>
            </a:r>
            <a:r>
              <a:rPr lang="en-US" dirty="0" smtClean="0"/>
              <a:t> </a:t>
            </a:r>
            <a:r>
              <a:rPr lang="en-US" dirty="0" err="1" smtClean="0"/>
              <a:t>pengetahuan</a:t>
            </a:r>
            <a:r>
              <a:rPr lang="en-US" dirty="0" smtClean="0"/>
              <a:t>  yang </a:t>
            </a:r>
            <a:r>
              <a:rPr lang="en-US" dirty="0" err="1" smtClean="0"/>
              <a:t>dikandung</a:t>
            </a:r>
            <a:r>
              <a:rPr lang="en-US" dirty="0" smtClean="0"/>
              <a:t> </a:t>
            </a:r>
            <a:r>
              <a:rPr lang="en-US" dirty="0" err="1" smtClean="0"/>
              <a:t>pernyataan</a:t>
            </a:r>
            <a:r>
              <a:rPr lang="en-US" dirty="0" smtClean="0"/>
              <a:t> </a:t>
            </a:r>
            <a:r>
              <a:rPr lang="en-US" dirty="0" err="1" smtClean="0"/>
              <a:t>itu</a:t>
            </a:r>
            <a:r>
              <a:rPr lang="en-US" dirty="0" smtClean="0"/>
              <a:t> </a:t>
            </a:r>
            <a:r>
              <a:rPr lang="en-US" dirty="0" err="1" smtClean="0"/>
              <a:t>berhubungan</a:t>
            </a:r>
            <a:r>
              <a:rPr lang="en-US" dirty="0" smtClean="0"/>
              <a:t> </a:t>
            </a:r>
            <a:r>
              <a:rPr lang="en-US" dirty="0" err="1" smtClean="0"/>
              <a:t>dengan</a:t>
            </a:r>
            <a:r>
              <a:rPr lang="en-US" dirty="0" smtClean="0"/>
              <a:t> </a:t>
            </a:r>
            <a:r>
              <a:rPr lang="en-US" dirty="0" err="1" smtClean="0"/>
              <a:t>obyek</a:t>
            </a:r>
            <a:r>
              <a:rPr lang="en-US" dirty="0" smtClean="0"/>
              <a:t> yang </a:t>
            </a:r>
            <a:r>
              <a:rPr lang="en-US" dirty="0" err="1" smtClean="0"/>
              <a:t>dituju</a:t>
            </a:r>
            <a:r>
              <a:rPr lang="en-US" dirty="0" smtClean="0"/>
              <a:t> </a:t>
            </a:r>
            <a:r>
              <a:rPr lang="en-US" dirty="0" err="1" smtClean="0"/>
              <a:t>oleh</a:t>
            </a:r>
            <a:r>
              <a:rPr lang="en-US" dirty="0" smtClean="0"/>
              <a:t> </a:t>
            </a:r>
            <a:r>
              <a:rPr lang="en-US" dirty="0" err="1" smtClean="0"/>
              <a:t>pernyataan</a:t>
            </a:r>
            <a:r>
              <a:rPr lang="en-US" dirty="0" smtClean="0"/>
              <a:t> </a:t>
            </a:r>
            <a:r>
              <a:rPr lang="en-US" dirty="0" err="1" smtClean="0"/>
              <a:t>tersebut</a:t>
            </a:r>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671530"/>
            <a:ext cx="8572560" cy="5257800"/>
          </a:xfrm>
        </p:spPr>
        <p:txBody>
          <a:bodyPr>
            <a:normAutofit/>
          </a:bodyPr>
          <a:lstStyle/>
          <a:p>
            <a:pPr lvl="0"/>
            <a:r>
              <a:rPr lang="en-US" dirty="0" err="1" smtClean="0"/>
              <a:t>Kebenaran</a:t>
            </a:r>
            <a:r>
              <a:rPr lang="en-US" dirty="0" smtClean="0"/>
              <a:t> </a:t>
            </a:r>
            <a:r>
              <a:rPr lang="en-US" dirty="0" err="1" smtClean="0"/>
              <a:t>berdasarkan</a:t>
            </a:r>
            <a:r>
              <a:rPr lang="en-US" dirty="0" smtClean="0"/>
              <a:t> </a:t>
            </a:r>
            <a:r>
              <a:rPr lang="en-US" dirty="0" err="1" smtClean="0"/>
              <a:t>teori</a:t>
            </a:r>
            <a:r>
              <a:rPr lang="en-US" dirty="0" smtClean="0"/>
              <a:t> </a:t>
            </a:r>
            <a:r>
              <a:rPr lang="en-US" dirty="0" err="1" smtClean="0"/>
              <a:t>pragmatis</a:t>
            </a:r>
            <a:r>
              <a:rPr lang="en-US" dirty="0" smtClean="0"/>
              <a:t>., </a:t>
            </a:r>
            <a:r>
              <a:rPr lang="en-US" dirty="0" err="1" smtClean="0"/>
              <a:t>Pernyataan</a:t>
            </a:r>
            <a:r>
              <a:rPr lang="en-US" dirty="0" smtClean="0"/>
              <a:t> </a:t>
            </a:r>
            <a:r>
              <a:rPr lang="en-US" dirty="0" err="1" smtClean="0"/>
              <a:t>dianggap</a:t>
            </a:r>
            <a:r>
              <a:rPr lang="en-US" dirty="0" smtClean="0"/>
              <a:t> </a:t>
            </a:r>
            <a:r>
              <a:rPr lang="en-US" dirty="0" err="1" smtClean="0"/>
              <a:t>benar</a:t>
            </a:r>
            <a:r>
              <a:rPr lang="en-US" dirty="0" smtClean="0"/>
              <a:t> </a:t>
            </a:r>
            <a:r>
              <a:rPr lang="en-US" dirty="0" err="1" smtClean="0"/>
              <a:t>jika</a:t>
            </a:r>
            <a:r>
              <a:rPr lang="en-US" dirty="0" smtClean="0"/>
              <a:t> </a:t>
            </a:r>
            <a:r>
              <a:rPr lang="en-US" dirty="0" err="1" smtClean="0"/>
              <a:t>pernyataan</a:t>
            </a:r>
            <a:r>
              <a:rPr lang="en-US" dirty="0" smtClean="0"/>
              <a:t> </a:t>
            </a:r>
            <a:r>
              <a:rPr lang="en-US" dirty="0" err="1" smtClean="0"/>
              <a:t>itu</a:t>
            </a:r>
            <a:r>
              <a:rPr lang="en-US" dirty="0" smtClean="0"/>
              <a:t> </a:t>
            </a:r>
            <a:r>
              <a:rPr lang="en-US" dirty="0" err="1" smtClean="0"/>
              <a:t>mempunyai</a:t>
            </a:r>
            <a:r>
              <a:rPr lang="en-US" dirty="0" smtClean="0"/>
              <a:t> </a:t>
            </a:r>
            <a:r>
              <a:rPr lang="en-US" dirty="0" err="1" smtClean="0"/>
              <a:t>kegunaan</a:t>
            </a:r>
            <a:r>
              <a:rPr lang="en-US" dirty="0" smtClean="0"/>
              <a:t> </a:t>
            </a:r>
            <a:r>
              <a:rPr lang="en-US" dirty="0" err="1" smtClean="0"/>
              <a:t>praktis</a:t>
            </a:r>
            <a:r>
              <a:rPr lang="en-US" dirty="0" smtClean="0"/>
              <a:t> </a:t>
            </a:r>
            <a:r>
              <a:rPr lang="en-US" dirty="0" err="1" smtClean="0"/>
              <a:t>dalam</a:t>
            </a:r>
            <a:r>
              <a:rPr lang="en-US" dirty="0" smtClean="0"/>
              <a:t> </a:t>
            </a:r>
            <a:r>
              <a:rPr lang="en-US" dirty="0" err="1" smtClean="0"/>
              <a:t>kehidupan</a:t>
            </a:r>
            <a:r>
              <a:rPr lang="en-US" dirty="0" smtClean="0"/>
              <a:t> </a:t>
            </a:r>
            <a:r>
              <a:rPr lang="en-US" dirty="0" err="1" smtClean="0"/>
              <a:t>manusia</a:t>
            </a:r>
            <a:r>
              <a:rPr lang="en-US" dirty="0" smtClean="0"/>
              <a:t>.</a:t>
            </a:r>
          </a:p>
          <a:p>
            <a:pPr>
              <a:buNone/>
            </a:pPr>
            <a:r>
              <a:rPr lang="en-US" dirty="0" smtClean="0"/>
              <a:t>     CONTOH : </a:t>
            </a:r>
            <a:r>
              <a:rPr lang="en-US" dirty="0" err="1" smtClean="0"/>
              <a:t>menurut</a:t>
            </a:r>
            <a:r>
              <a:rPr lang="en-US" dirty="0" smtClean="0"/>
              <a:t> </a:t>
            </a:r>
            <a:r>
              <a:rPr lang="en-US" dirty="0" err="1" smtClean="0"/>
              <a:t>teori</a:t>
            </a:r>
            <a:r>
              <a:rPr lang="en-US" dirty="0" smtClean="0"/>
              <a:t> </a:t>
            </a:r>
            <a:r>
              <a:rPr lang="en-US" dirty="0" err="1" smtClean="0"/>
              <a:t>untuk</a:t>
            </a:r>
            <a:r>
              <a:rPr lang="en-US" dirty="0" smtClean="0"/>
              <a:t> </a:t>
            </a:r>
            <a:r>
              <a:rPr lang="en-US" dirty="0" err="1" smtClean="0"/>
              <a:t>membunuh</a:t>
            </a:r>
            <a:r>
              <a:rPr lang="en-US" dirty="0" smtClean="0"/>
              <a:t> </a:t>
            </a:r>
            <a:r>
              <a:rPr lang="en-US" dirty="0" err="1" smtClean="0"/>
              <a:t>kutu</a:t>
            </a:r>
            <a:r>
              <a:rPr lang="en-US" dirty="0" smtClean="0"/>
              <a:t> </a:t>
            </a:r>
            <a:r>
              <a:rPr lang="en-US" dirty="0" err="1" smtClean="0"/>
              <a:t>loncat</a:t>
            </a:r>
            <a:r>
              <a:rPr lang="en-US" dirty="0" smtClean="0"/>
              <a:t> </a:t>
            </a:r>
            <a:r>
              <a:rPr lang="en-US" dirty="0" err="1" smtClean="0"/>
              <a:t>hama</a:t>
            </a:r>
            <a:r>
              <a:rPr lang="en-US" dirty="0" smtClean="0"/>
              <a:t> </a:t>
            </a:r>
            <a:r>
              <a:rPr lang="en-US" dirty="0" err="1" smtClean="0"/>
              <a:t>tanaman</a:t>
            </a:r>
            <a:r>
              <a:rPr lang="en-US" dirty="0" smtClean="0"/>
              <a:t> </a:t>
            </a:r>
            <a:r>
              <a:rPr lang="en-US" dirty="0" err="1" smtClean="0"/>
              <a:t>lamtarogung</a:t>
            </a:r>
            <a:r>
              <a:rPr lang="en-US" dirty="0" smtClean="0"/>
              <a:t> </a:t>
            </a:r>
            <a:r>
              <a:rPr lang="en-US" dirty="0" err="1" smtClean="0"/>
              <a:t>menggunakan</a:t>
            </a:r>
            <a:r>
              <a:rPr lang="en-US" dirty="0" smtClean="0"/>
              <a:t> predator </a:t>
            </a:r>
            <a:r>
              <a:rPr lang="en-US" dirty="0" err="1" smtClean="0"/>
              <a:t>kumbang</a:t>
            </a:r>
            <a:r>
              <a:rPr lang="en-US" dirty="0" smtClean="0"/>
              <a:t> x. </a:t>
            </a:r>
            <a:r>
              <a:rPr lang="en-US" dirty="0" err="1" smtClean="0"/>
              <a:t>Apakah</a:t>
            </a:r>
            <a:r>
              <a:rPr lang="en-US" dirty="0" smtClean="0"/>
              <a:t> </a:t>
            </a:r>
            <a:r>
              <a:rPr lang="en-US" dirty="0" err="1" smtClean="0"/>
              <a:t>dengan</a:t>
            </a:r>
            <a:r>
              <a:rPr lang="en-US" dirty="0" smtClean="0"/>
              <a:t> predator </a:t>
            </a:r>
            <a:r>
              <a:rPr lang="en-US" dirty="0" err="1" smtClean="0"/>
              <a:t>itu</a:t>
            </a:r>
            <a:r>
              <a:rPr lang="en-US" dirty="0" smtClean="0"/>
              <a:t> </a:t>
            </a:r>
            <a:r>
              <a:rPr lang="en-US" dirty="0" err="1" smtClean="0"/>
              <a:t>benar</a:t>
            </a:r>
            <a:r>
              <a:rPr lang="en-US" dirty="0" smtClean="0"/>
              <a:t> </a:t>
            </a:r>
            <a:r>
              <a:rPr lang="en-US" dirty="0" err="1" smtClean="0"/>
              <a:t>kutu</a:t>
            </a:r>
            <a:r>
              <a:rPr lang="en-US" dirty="0" smtClean="0"/>
              <a:t> </a:t>
            </a:r>
            <a:r>
              <a:rPr lang="en-US" dirty="0" err="1" smtClean="0"/>
              <a:t>loncat</a:t>
            </a:r>
            <a:r>
              <a:rPr lang="en-US" dirty="0" smtClean="0"/>
              <a:t> </a:t>
            </a:r>
            <a:r>
              <a:rPr lang="en-US" dirty="0" err="1" smtClean="0"/>
              <a:t>menjadi</a:t>
            </a:r>
            <a:r>
              <a:rPr lang="en-US" dirty="0" smtClean="0"/>
              <a:t> </a:t>
            </a:r>
            <a:r>
              <a:rPr lang="en-US" dirty="0" err="1" smtClean="0"/>
              <a:t>hilang</a:t>
            </a:r>
            <a:r>
              <a:rPr lang="en-US" dirty="0" smtClean="0"/>
              <a:t> (</a:t>
            </a:r>
            <a:r>
              <a:rPr lang="en-US" dirty="0" err="1" smtClean="0"/>
              <a:t>mati</a:t>
            </a:r>
            <a:r>
              <a:rPr lang="en-US" dirty="0" smtClean="0"/>
              <a:t>) ? </a:t>
            </a:r>
            <a:r>
              <a:rPr lang="en-US" dirty="0" err="1" smtClean="0"/>
              <a:t>kalau</a:t>
            </a:r>
            <a:r>
              <a:rPr lang="en-US" dirty="0" smtClean="0"/>
              <a:t> </a:t>
            </a:r>
            <a:r>
              <a:rPr lang="en-US" dirty="0" err="1" smtClean="0"/>
              <a:t>benar</a:t>
            </a:r>
            <a:r>
              <a:rPr lang="en-US" dirty="0" smtClean="0"/>
              <a:t> </a:t>
            </a:r>
            <a:r>
              <a:rPr lang="en-US" dirty="0" err="1" smtClean="0"/>
              <a:t>maka</a:t>
            </a:r>
            <a:r>
              <a:rPr lang="en-US" dirty="0" smtClean="0"/>
              <a:t> </a:t>
            </a:r>
            <a:r>
              <a:rPr lang="en-US" dirty="0" err="1" smtClean="0"/>
              <a:t>teori</a:t>
            </a:r>
            <a:r>
              <a:rPr lang="en-US" dirty="0" smtClean="0"/>
              <a:t> </a:t>
            </a:r>
            <a:r>
              <a:rPr lang="en-US" dirty="0" err="1" smtClean="0"/>
              <a:t>itu</a:t>
            </a:r>
            <a:r>
              <a:rPr lang="en-US" dirty="0" smtClean="0"/>
              <a:t> </a:t>
            </a:r>
            <a:r>
              <a:rPr lang="en-US" dirty="0" err="1" smtClean="0"/>
              <a:t>dianggap</a:t>
            </a:r>
            <a:r>
              <a:rPr lang="en-US" dirty="0" smtClean="0"/>
              <a:t> </a:t>
            </a:r>
            <a:r>
              <a:rPr lang="en-US" dirty="0" err="1" smtClean="0"/>
              <a:t>benar</a:t>
            </a:r>
            <a:r>
              <a:rPr lang="en-US" dirty="0" smtClean="0"/>
              <a:t>.</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BEBERAPA  PENGERTIAN</a:t>
            </a:r>
            <a:endParaRPr lang="en-US" b="1" dirty="0">
              <a:solidFill>
                <a:srgbClr val="C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76644334"/>
              </p:ext>
            </p:extLst>
          </p:nvPr>
        </p:nvGraphicFramePr>
        <p:xfrm>
          <a:off x="154310" y="1600200"/>
          <a:ext cx="8867328" cy="4853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6769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7772400" cy="1096962"/>
          </a:xfrm>
        </p:spPr>
        <p:txBody>
          <a:bodyPr/>
          <a:lstStyle/>
          <a:p>
            <a:r>
              <a:rPr lang="en-US" b="1" dirty="0" smtClean="0">
                <a:solidFill>
                  <a:srgbClr val="FF0000"/>
                </a:solidFill>
              </a:rPr>
              <a:t>METODE</a:t>
            </a:r>
            <a:r>
              <a:rPr lang="en-US" dirty="0" smtClean="0"/>
              <a:t>  </a:t>
            </a:r>
            <a:r>
              <a:rPr lang="en-US" b="1" dirty="0" smtClean="0"/>
              <a:t>ILMIAH</a:t>
            </a:r>
            <a:endParaRPr lang="en-US" b="1" dirty="0"/>
          </a:p>
        </p:txBody>
      </p:sp>
      <p:sp>
        <p:nvSpPr>
          <p:cNvPr id="3" name="Content Placeholder 2"/>
          <p:cNvSpPr>
            <a:spLocks noGrp="1"/>
          </p:cNvSpPr>
          <p:nvPr>
            <p:ph idx="1"/>
          </p:nvPr>
        </p:nvSpPr>
        <p:spPr>
          <a:xfrm>
            <a:off x="755576" y="1340768"/>
            <a:ext cx="7632848" cy="4602163"/>
          </a:xfrm>
        </p:spPr>
        <p:txBody>
          <a:bodyPr>
            <a:noAutofit/>
          </a:bodyPr>
          <a:lstStyle/>
          <a:p>
            <a:pPr marL="0" indent="0" algn="ctr">
              <a:buNone/>
            </a:pPr>
            <a:r>
              <a:rPr lang="en-US" sz="3000" dirty="0" err="1" smtClean="0"/>
              <a:t>Metode</a:t>
            </a:r>
            <a:r>
              <a:rPr lang="en-US" sz="3000" dirty="0" smtClean="0"/>
              <a:t> </a:t>
            </a:r>
            <a:r>
              <a:rPr lang="en-US" sz="3000" dirty="0" err="1" smtClean="0"/>
              <a:t>ilmiah</a:t>
            </a:r>
            <a:r>
              <a:rPr lang="en-US" sz="3000" dirty="0" smtClean="0"/>
              <a:t> </a:t>
            </a:r>
            <a:r>
              <a:rPr lang="en-US" sz="3000" dirty="0" err="1" smtClean="0"/>
              <a:t>prosedur</a:t>
            </a:r>
            <a:r>
              <a:rPr lang="en-US" sz="3000" dirty="0" smtClean="0"/>
              <a:t> </a:t>
            </a:r>
            <a:r>
              <a:rPr lang="en-US" sz="3000" dirty="0" err="1" smtClean="0"/>
              <a:t>untuk</a:t>
            </a:r>
            <a:r>
              <a:rPr lang="en-US" sz="3000" dirty="0" smtClean="0"/>
              <a:t> </a:t>
            </a:r>
            <a:r>
              <a:rPr lang="en-US" sz="3000" dirty="0" err="1" smtClean="0"/>
              <a:t>mendapatkan</a:t>
            </a:r>
            <a:r>
              <a:rPr lang="en-US" sz="3000" dirty="0" smtClean="0"/>
              <a:t> </a:t>
            </a:r>
            <a:r>
              <a:rPr lang="en-US" sz="3000" dirty="0" err="1" smtClean="0"/>
              <a:t>ilmu</a:t>
            </a:r>
            <a:r>
              <a:rPr lang="en-US" sz="3000" dirty="0" smtClean="0"/>
              <a:t>. </a:t>
            </a:r>
            <a:r>
              <a:rPr lang="en-US" sz="3000" dirty="0" err="1" smtClean="0"/>
              <a:t>Jadi</a:t>
            </a:r>
            <a:r>
              <a:rPr lang="en-US" sz="3000" dirty="0" smtClean="0"/>
              <a:t> </a:t>
            </a:r>
            <a:r>
              <a:rPr lang="en-US" sz="3000" dirty="0" err="1" smtClean="0"/>
              <a:t>ilmu</a:t>
            </a:r>
            <a:r>
              <a:rPr lang="en-US" sz="3000" dirty="0" smtClean="0"/>
              <a:t> </a:t>
            </a:r>
            <a:r>
              <a:rPr lang="en-US" sz="3000" dirty="0" err="1" smtClean="0"/>
              <a:t>merupakan</a:t>
            </a:r>
            <a:r>
              <a:rPr lang="en-US" sz="3000" dirty="0" smtClean="0"/>
              <a:t> </a:t>
            </a:r>
            <a:r>
              <a:rPr lang="en-US" sz="3000" dirty="0" err="1" smtClean="0"/>
              <a:t>pengetahuan</a:t>
            </a:r>
            <a:r>
              <a:rPr lang="en-US" sz="3000" dirty="0" smtClean="0"/>
              <a:t> yang </a:t>
            </a:r>
            <a:r>
              <a:rPr lang="en-US" sz="3000" dirty="0" err="1" smtClean="0"/>
              <a:t>didapatkan</a:t>
            </a:r>
            <a:r>
              <a:rPr lang="en-US" sz="3000" dirty="0" smtClean="0"/>
              <a:t> </a:t>
            </a:r>
            <a:r>
              <a:rPr lang="en-US" sz="3000" dirty="0" err="1" smtClean="0"/>
              <a:t>lewat</a:t>
            </a:r>
            <a:r>
              <a:rPr lang="en-US" sz="3000" dirty="0" smtClean="0"/>
              <a:t> </a:t>
            </a:r>
            <a:r>
              <a:rPr lang="en-US" sz="3000" dirty="0" err="1" smtClean="0"/>
              <a:t>metode</a:t>
            </a:r>
            <a:r>
              <a:rPr lang="en-US" sz="3000" dirty="0" smtClean="0"/>
              <a:t> </a:t>
            </a:r>
            <a:r>
              <a:rPr lang="en-US" sz="3000" dirty="0" err="1" smtClean="0"/>
              <a:t>ilmiah</a:t>
            </a:r>
            <a:r>
              <a:rPr lang="en-US" sz="3000" dirty="0" smtClean="0"/>
              <a:t>. </a:t>
            </a:r>
            <a:r>
              <a:rPr lang="en-US" sz="3000" dirty="0" err="1" smtClean="0"/>
              <a:t>Tidak</a:t>
            </a:r>
            <a:r>
              <a:rPr lang="en-US" sz="3000" dirty="0" smtClean="0"/>
              <a:t> </a:t>
            </a:r>
            <a:r>
              <a:rPr lang="en-US" sz="3000" dirty="0" err="1" smtClean="0"/>
              <a:t>semua</a:t>
            </a:r>
            <a:r>
              <a:rPr lang="en-US" sz="3000" dirty="0" smtClean="0"/>
              <a:t> </a:t>
            </a:r>
            <a:r>
              <a:rPr lang="en-US" sz="3000" dirty="0" err="1" smtClean="0"/>
              <a:t>pengetahuan</a:t>
            </a:r>
            <a:r>
              <a:rPr lang="en-US" sz="3000" dirty="0" smtClean="0"/>
              <a:t> </a:t>
            </a:r>
            <a:r>
              <a:rPr lang="en-US" sz="3000" dirty="0" err="1" smtClean="0"/>
              <a:t>dapat</a:t>
            </a:r>
            <a:r>
              <a:rPr lang="en-US" sz="3000" dirty="0" smtClean="0"/>
              <a:t> </a:t>
            </a:r>
            <a:r>
              <a:rPr lang="en-US" sz="3000" dirty="0" err="1" smtClean="0"/>
              <a:t>disebut</a:t>
            </a:r>
            <a:r>
              <a:rPr lang="en-US" sz="3000" dirty="0" smtClean="0"/>
              <a:t> </a:t>
            </a:r>
            <a:r>
              <a:rPr lang="en-US" sz="3000" dirty="0" err="1" smtClean="0"/>
              <a:t>ilmu</a:t>
            </a:r>
            <a:r>
              <a:rPr lang="en-US" sz="3000" dirty="0" smtClean="0"/>
              <a:t> </a:t>
            </a:r>
            <a:r>
              <a:rPr lang="en-US" sz="3000" dirty="0" err="1" smtClean="0"/>
              <a:t>sebab</a:t>
            </a:r>
            <a:r>
              <a:rPr lang="en-US" sz="3000" dirty="0" smtClean="0"/>
              <a:t> </a:t>
            </a:r>
            <a:r>
              <a:rPr lang="en-US" sz="3000" dirty="0" err="1" smtClean="0"/>
              <a:t>ilmu</a:t>
            </a:r>
            <a:r>
              <a:rPr lang="en-US" sz="3000" dirty="0" smtClean="0"/>
              <a:t> </a:t>
            </a:r>
            <a:r>
              <a:rPr lang="en-US" sz="3000" dirty="0" err="1" smtClean="0"/>
              <a:t>merupakan</a:t>
            </a:r>
            <a:r>
              <a:rPr lang="en-US" sz="3000" dirty="0" smtClean="0"/>
              <a:t> </a:t>
            </a:r>
            <a:r>
              <a:rPr lang="en-US" sz="3000" dirty="0" err="1" smtClean="0"/>
              <a:t>pengetahuan</a:t>
            </a:r>
            <a:r>
              <a:rPr lang="en-US" sz="3000" dirty="0" smtClean="0"/>
              <a:t> yang </a:t>
            </a:r>
            <a:r>
              <a:rPr lang="en-US" sz="3000" dirty="0" err="1" smtClean="0"/>
              <a:t>cara</a:t>
            </a:r>
            <a:r>
              <a:rPr lang="en-US" sz="3000" dirty="0" smtClean="0"/>
              <a:t> </a:t>
            </a:r>
            <a:r>
              <a:rPr lang="en-US" sz="3000" dirty="0" err="1" smtClean="0"/>
              <a:t>mendapatkannya</a:t>
            </a:r>
            <a:r>
              <a:rPr lang="en-US" sz="3000" dirty="0" smtClean="0"/>
              <a:t> </a:t>
            </a:r>
            <a:r>
              <a:rPr lang="en-US" sz="3000" dirty="0" err="1" smtClean="0"/>
              <a:t>harus</a:t>
            </a:r>
            <a:r>
              <a:rPr lang="en-US" sz="3000" dirty="0" smtClean="0"/>
              <a:t> </a:t>
            </a:r>
            <a:r>
              <a:rPr lang="en-US" sz="3000" dirty="0" err="1" smtClean="0"/>
              <a:t>memenuhi</a:t>
            </a:r>
            <a:r>
              <a:rPr lang="en-US" sz="3000" dirty="0" smtClean="0"/>
              <a:t> </a:t>
            </a:r>
            <a:r>
              <a:rPr lang="en-US" sz="3000" dirty="0" err="1" smtClean="0"/>
              <a:t>syarat-syarat</a:t>
            </a:r>
            <a:r>
              <a:rPr lang="en-US" sz="3000" dirty="0" smtClean="0"/>
              <a:t> </a:t>
            </a:r>
            <a:r>
              <a:rPr lang="en-US" sz="3000" dirty="0" err="1" smtClean="0"/>
              <a:t>tertentu.Syaratnya</a:t>
            </a:r>
            <a:r>
              <a:rPr lang="en-US" sz="3000" dirty="0" smtClean="0"/>
              <a:t> </a:t>
            </a:r>
            <a:r>
              <a:rPr lang="en-US" sz="3000" dirty="0" err="1" smtClean="0"/>
              <a:t>tercantum</a:t>
            </a:r>
            <a:r>
              <a:rPr lang="en-US" sz="3000" dirty="0" smtClean="0"/>
              <a:t> </a:t>
            </a:r>
            <a:r>
              <a:rPr lang="en-US" sz="3000" dirty="0" err="1" smtClean="0"/>
              <a:t>dalam</a:t>
            </a:r>
            <a:r>
              <a:rPr lang="en-US" sz="3000" dirty="0" smtClean="0"/>
              <a:t> </a:t>
            </a:r>
            <a:r>
              <a:rPr lang="en-US" sz="3000" dirty="0" err="1" smtClean="0"/>
              <a:t>apa</a:t>
            </a:r>
            <a:r>
              <a:rPr lang="en-US" sz="3000" dirty="0" smtClean="0"/>
              <a:t> yang </a:t>
            </a:r>
            <a:r>
              <a:rPr lang="en-US" sz="3000" dirty="0" err="1" smtClean="0"/>
              <a:t>dinamakan</a:t>
            </a:r>
            <a:r>
              <a:rPr lang="en-US" sz="3000" dirty="0" smtClean="0"/>
              <a:t> </a:t>
            </a:r>
            <a:r>
              <a:rPr lang="en-US" sz="3000" dirty="0" err="1" smtClean="0"/>
              <a:t>dengan</a:t>
            </a:r>
            <a:r>
              <a:rPr lang="en-US" sz="3000" dirty="0" smtClean="0"/>
              <a:t> </a:t>
            </a:r>
            <a:r>
              <a:rPr lang="en-US" sz="3000" dirty="0" err="1" smtClean="0"/>
              <a:t>metode</a:t>
            </a:r>
            <a:r>
              <a:rPr lang="en-US" sz="3000" dirty="0" smtClean="0"/>
              <a:t> </a:t>
            </a:r>
            <a:r>
              <a:rPr lang="en-US" sz="3000" dirty="0" err="1" smtClean="0"/>
              <a:t>ilmiah</a:t>
            </a:r>
            <a:r>
              <a:rPr lang="en-US" sz="3000" dirty="0" smtClean="0"/>
              <a:t>.</a:t>
            </a:r>
          </a:p>
          <a:p>
            <a:pPr marL="0" indent="0" algn="ctr">
              <a:buNone/>
            </a:pPr>
            <a:r>
              <a:rPr lang="en-US" sz="3000" dirty="0" err="1" smtClean="0"/>
              <a:t>Metode</a:t>
            </a:r>
            <a:r>
              <a:rPr lang="en-US" sz="3000" dirty="0" smtClean="0"/>
              <a:t> </a:t>
            </a:r>
            <a:r>
              <a:rPr lang="en-US" sz="3000" dirty="0" err="1" smtClean="0"/>
              <a:t>ilmiah</a:t>
            </a:r>
            <a:r>
              <a:rPr lang="en-US" sz="3000" dirty="0" smtClean="0"/>
              <a:t> </a:t>
            </a:r>
            <a:r>
              <a:rPr lang="en-US" sz="3000" dirty="0" err="1" smtClean="0"/>
              <a:t>suatu</a:t>
            </a:r>
            <a:r>
              <a:rPr lang="en-US" sz="3000" dirty="0" smtClean="0"/>
              <a:t> </a:t>
            </a:r>
            <a:r>
              <a:rPr lang="en-US" sz="3000" dirty="0" err="1" smtClean="0"/>
              <a:t>prosedur</a:t>
            </a:r>
            <a:r>
              <a:rPr lang="en-US" sz="3000" dirty="0" smtClean="0"/>
              <a:t> </a:t>
            </a:r>
            <a:r>
              <a:rPr lang="en-US" sz="3000" dirty="0" err="1" smtClean="0"/>
              <a:t>atau</a:t>
            </a:r>
            <a:r>
              <a:rPr lang="en-US" sz="3000" dirty="0" smtClean="0"/>
              <a:t> </a:t>
            </a:r>
            <a:r>
              <a:rPr lang="en-US" sz="3000" dirty="0" err="1" smtClean="0"/>
              <a:t>cara</a:t>
            </a:r>
            <a:r>
              <a:rPr lang="en-US" sz="3000" dirty="0" smtClean="0"/>
              <a:t> </a:t>
            </a:r>
            <a:r>
              <a:rPr lang="en-US" sz="3000" dirty="0" err="1" smtClean="0"/>
              <a:t>mengetahui</a:t>
            </a:r>
            <a:r>
              <a:rPr lang="en-US" sz="3000" dirty="0" smtClean="0"/>
              <a:t> </a:t>
            </a:r>
            <a:r>
              <a:rPr lang="en-US" sz="3000" dirty="0" err="1" smtClean="0"/>
              <a:t>sesuatu</a:t>
            </a:r>
            <a:r>
              <a:rPr lang="en-US" sz="3000" dirty="0" smtClean="0"/>
              <a:t>, yang </a:t>
            </a:r>
            <a:r>
              <a:rPr lang="en-US" sz="3000" dirty="0" err="1" smtClean="0"/>
              <a:t>mempunyai</a:t>
            </a:r>
            <a:r>
              <a:rPr lang="en-US" sz="3000" dirty="0" smtClean="0"/>
              <a:t> </a:t>
            </a:r>
            <a:r>
              <a:rPr lang="en-US" sz="3000" dirty="0" err="1" smtClean="0"/>
              <a:t>langkah-langkah</a:t>
            </a:r>
            <a:r>
              <a:rPr lang="en-US" sz="3000" dirty="0" smtClean="0"/>
              <a:t> </a:t>
            </a:r>
            <a:r>
              <a:rPr lang="en-US" sz="3000" dirty="0" err="1" smtClean="0"/>
              <a:t>sistematis</a:t>
            </a:r>
            <a:r>
              <a:rPr lang="en-US" sz="3000" dirty="0" smtClean="0"/>
              <a:t> (Peter R </a:t>
            </a:r>
            <a:r>
              <a:rPr lang="en-US" sz="3000" dirty="0" err="1" smtClean="0"/>
              <a:t>Senn</a:t>
            </a:r>
            <a:r>
              <a:rPr lang="en-US" sz="3000" dirty="0" smtClean="0"/>
              <a:t>. 1971:6).</a:t>
            </a:r>
          </a:p>
          <a:p>
            <a:endParaRPr lang="en-US" sz="3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400999"/>
            <a:ext cx="7776864" cy="5340369"/>
          </a:xfrm>
        </p:spPr>
        <p:txBody>
          <a:bodyPr>
            <a:normAutofit fontScale="92500" lnSpcReduction="10000"/>
          </a:bodyPr>
          <a:lstStyle/>
          <a:p>
            <a:pPr marL="0" indent="0" algn="ctr">
              <a:buNone/>
            </a:pPr>
            <a:r>
              <a:rPr lang="en-US" dirty="0" err="1" smtClean="0"/>
              <a:t>Proses</a:t>
            </a:r>
            <a:r>
              <a:rPr lang="en-US" dirty="0" smtClean="0"/>
              <a:t> </a:t>
            </a:r>
            <a:r>
              <a:rPr lang="en-US" dirty="0" err="1" smtClean="0"/>
              <a:t>kegiatan</a:t>
            </a:r>
            <a:r>
              <a:rPr lang="en-US" dirty="0" smtClean="0"/>
              <a:t> </a:t>
            </a:r>
            <a:r>
              <a:rPr lang="en-US" dirty="0" err="1" smtClean="0"/>
              <a:t>ilmiah</a:t>
            </a:r>
            <a:r>
              <a:rPr lang="en-US" dirty="0" smtClean="0"/>
              <a:t> </a:t>
            </a:r>
            <a:r>
              <a:rPr lang="en-US" dirty="0" err="1" smtClean="0"/>
              <a:t>dimulai</a:t>
            </a:r>
            <a:r>
              <a:rPr lang="en-US" dirty="0" smtClean="0"/>
              <a:t> </a:t>
            </a:r>
            <a:r>
              <a:rPr lang="en-US" dirty="0" err="1" smtClean="0"/>
              <a:t>ketika</a:t>
            </a:r>
            <a:r>
              <a:rPr lang="en-US" dirty="0" smtClean="0"/>
              <a:t> </a:t>
            </a:r>
            <a:r>
              <a:rPr lang="en-US" dirty="0" err="1" smtClean="0"/>
              <a:t>manusia</a:t>
            </a:r>
            <a:r>
              <a:rPr lang="en-US" dirty="0" smtClean="0"/>
              <a:t> </a:t>
            </a:r>
            <a:r>
              <a:rPr lang="en-US" dirty="0" err="1" smtClean="0"/>
              <a:t>mengamati</a:t>
            </a:r>
            <a:r>
              <a:rPr lang="en-US" dirty="0" smtClean="0"/>
              <a:t> </a:t>
            </a:r>
            <a:r>
              <a:rPr lang="en-US" dirty="0" err="1" smtClean="0"/>
              <a:t>sesuatu</a:t>
            </a:r>
            <a:r>
              <a:rPr lang="en-US" dirty="0" smtClean="0"/>
              <a:t>. </a:t>
            </a:r>
            <a:r>
              <a:rPr lang="en-US" dirty="0" err="1" smtClean="0"/>
              <a:t>Perhatian</a:t>
            </a:r>
            <a:r>
              <a:rPr lang="en-US" dirty="0" smtClean="0"/>
              <a:t> </a:t>
            </a:r>
            <a:r>
              <a:rPr lang="en-US" dirty="0" err="1" smtClean="0"/>
              <a:t>tersebut</a:t>
            </a:r>
            <a:r>
              <a:rPr lang="en-US" dirty="0" smtClean="0"/>
              <a:t> </a:t>
            </a:r>
            <a:r>
              <a:rPr lang="en-US" dirty="0" err="1" smtClean="0"/>
              <a:t>dinamakan</a:t>
            </a:r>
            <a:r>
              <a:rPr lang="en-US" dirty="0" smtClean="0"/>
              <a:t> </a:t>
            </a:r>
            <a:r>
              <a:rPr lang="en-US" dirty="0" err="1" smtClean="0"/>
              <a:t>sebagai</a:t>
            </a:r>
            <a:r>
              <a:rPr lang="en-US" dirty="0" smtClean="0"/>
              <a:t> </a:t>
            </a:r>
            <a:r>
              <a:rPr lang="en-US" dirty="0" err="1" smtClean="0"/>
              <a:t>sesuatu</a:t>
            </a:r>
            <a:r>
              <a:rPr lang="en-US" dirty="0" smtClean="0"/>
              <a:t> </a:t>
            </a:r>
            <a:r>
              <a:rPr lang="en-US" dirty="0" err="1" smtClean="0"/>
              <a:t>masalah</a:t>
            </a:r>
            <a:r>
              <a:rPr lang="en-US" dirty="0" smtClean="0"/>
              <a:t>. </a:t>
            </a:r>
            <a:r>
              <a:rPr lang="en-US" dirty="0" err="1" smtClean="0"/>
              <a:t>Karena</a:t>
            </a:r>
            <a:r>
              <a:rPr lang="en-US" dirty="0" smtClean="0"/>
              <a:t> </a:t>
            </a:r>
            <a:r>
              <a:rPr lang="en-US" dirty="0" err="1" smtClean="0"/>
              <a:t>masalah</a:t>
            </a:r>
            <a:r>
              <a:rPr lang="en-US" dirty="0" smtClean="0"/>
              <a:t> yang </a:t>
            </a:r>
            <a:r>
              <a:rPr lang="en-US" dirty="0" err="1" smtClean="0"/>
              <a:t>dihadapinya</a:t>
            </a:r>
            <a:r>
              <a:rPr lang="en-US" dirty="0" smtClean="0"/>
              <a:t> </a:t>
            </a:r>
            <a:r>
              <a:rPr lang="en-US" dirty="0" err="1" smtClean="0"/>
              <a:t>adalah</a:t>
            </a:r>
            <a:r>
              <a:rPr lang="en-US" dirty="0" smtClean="0"/>
              <a:t> </a:t>
            </a:r>
            <a:r>
              <a:rPr lang="en-US" dirty="0" err="1" smtClean="0"/>
              <a:t>nyata</a:t>
            </a:r>
            <a:r>
              <a:rPr lang="en-US" dirty="0" smtClean="0"/>
              <a:t> </a:t>
            </a:r>
            <a:r>
              <a:rPr lang="en-US" dirty="0" err="1" smtClean="0"/>
              <a:t>maka</a:t>
            </a:r>
            <a:r>
              <a:rPr lang="en-US" dirty="0" smtClean="0"/>
              <a:t> </a:t>
            </a:r>
            <a:r>
              <a:rPr lang="en-US" dirty="0" err="1" smtClean="0"/>
              <a:t>ilmu</a:t>
            </a:r>
            <a:r>
              <a:rPr lang="en-US" dirty="0" smtClean="0"/>
              <a:t> </a:t>
            </a:r>
            <a:r>
              <a:rPr lang="en-US" dirty="0" err="1" smtClean="0"/>
              <a:t>mencari</a:t>
            </a:r>
            <a:r>
              <a:rPr lang="en-US" dirty="0" smtClean="0"/>
              <a:t> </a:t>
            </a:r>
            <a:r>
              <a:rPr lang="en-US" dirty="0" err="1" smtClean="0"/>
              <a:t>jawabannya</a:t>
            </a:r>
            <a:r>
              <a:rPr lang="en-US" dirty="0" smtClean="0"/>
              <a:t> </a:t>
            </a:r>
            <a:r>
              <a:rPr lang="en-US" dirty="0" err="1" smtClean="0"/>
              <a:t>pada</a:t>
            </a:r>
            <a:r>
              <a:rPr lang="en-US" dirty="0" smtClean="0"/>
              <a:t> </a:t>
            </a:r>
            <a:r>
              <a:rPr lang="en-US" dirty="0" err="1" smtClean="0"/>
              <a:t>dunia</a:t>
            </a:r>
            <a:r>
              <a:rPr lang="en-US" dirty="0" smtClean="0"/>
              <a:t> </a:t>
            </a:r>
            <a:r>
              <a:rPr lang="en-US" dirty="0" err="1" smtClean="0"/>
              <a:t>nyata</a:t>
            </a:r>
            <a:r>
              <a:rPr lang="en-US" dirty="0" smtClean="0"/>
              <a:t> pula. </a:t>
            </a:r>
            <a:r>
              <a:rPr lang="en-US" dirty="0" err="1" smtClean="0"/>
              <a:t>Ilmu</a:t>
            </a:r>
            <a:r>
              <a:rPr lang="en-US" dirty="0" smtClean="0"/>
              <a:t> </a:t>
            </a:r>
            <a:r>
              <a:rPr lang="en-US" dirty="0" err="1" smtClean="0"/>
              <a:t>dimulai</a:t>
            </a:r>
            <a:r>
              <a:rPr lang="en-US" dirty="0" smtClean="0"/>
              <a:t> </a:t>
            </a:r>
            <a:r>
              <a:rPr lang="en-US" dirty="0" err="1" smtClean="0"/>
              <a:t>dengan</a:t>
            </a:r>
            <a:r>
              <a:rPr lang="en-US" dirty="0" smtClean="0"/>
              <a:t> </a:t>
            </a:r>
            <a:r>
              <a:rPr lang="en-US" dirty="0" err="1" smtClean="0"/>
              <a:t>fakta</a:t>
            </a:r>
            <a:r>
              <a:rPr lang="en-US" dirty="0" smtClean="0"/>
              <a:t> </a:t>
            </a:r>
            <a:r>
              <a:rPr lang="en-US" dirty="0" err="1" smtClean="0"/>
              <a:t>dan</a:t>
            </a:r>
            <a:r>
              <a:rPr lang="en-US" dirty="0" smtClean="0"/>
              <a:t> </a:t>
            </a:r>
            <a:r>
              <a:rPr lang="en-US" dirty="0" err="1" smtClean="0"/>
              <a:t>diakhiri</a:t>
            </a:r>
            <a:r>
              <a:rPr lang="en-US" dirty="0" smtClean="0"/>
              <a:t> </a:t>
            </a:r>
            <a:r>
              <a:rPr lang="en-US" dirty="0" err="1" smtClean="0"/>
              <a:t>dengan</a:t>
            </a:r>
            <a:r>
              <a:rPr lang="en-US" dirty="0" smtClean="0"/>
              <a:t> </a:t>
            </a:r>
            <a:r>
              <a:rPr lang="en-US" dirty="0" err="1" smtClean="0"/>
              <a:t>fakta</a:t>
            </a:r>
            <a:r>
              <a:rPr lang="en-US" dirty="0" smtClean="0"/>
              <a:t>. </a:t>
            </a:r>
            <a:r>
              <a:rPr lang="en-US" dirty="0" err="1" smtClean="0"/>
              <a:t>Disini</a:t>
            </a:r>
            <a:r>
              <a:rPr lang="en-US" dirty="0" smtClean="0"/>
              <a:t> </a:t>
            </a:r>
            <a:r>
              <a:rPr lang="en-US" dirty="0" err="1" smtClean="0"/>
              <a:t>teori</a:t>
            </a:r>
            <a:r>
              <a:rPr lang="en-US" dirty="0" smtClean="0"/>
              <a:t> </a:t>
            </a:r>
            <a:r>
              <a:rPr lang="en-US" dirty="0" err="1" smtClean="0"/>
              <a:t>menjembatani</a:t>
            </a:r>
            <a:r>
              <a:rPr lang="en-US" dirty="0" smtClean="0"/>
              <a:t> </a:t>
            </a:r>
            <a:r>
              <a:rPr lang="en-US" dirty="0" err="1" smtClean="0"/>
              <a:t>antara</a:t>
            </a:r>
            <a:r>
              <a:rPr lang="en-US" dirty="0" smtClean="0"/>
              <a:t> </a:t>
            </a:r>
            <a:r>
              <a:rPr lang="en-US" dirty="0" err="1" smtClean="0"/>
              <a:t>keduanya.Teori</a:t>
            </a:r>
            <a:r>
              <a:rPr lang="en-US" dirty="0" smtClean="0"/>
              <a:t> yang </a:t>
            </a:r>
            <a:r>
              <a:rPr lang="en-US" dirty="0" err="1" smtClean="0"/>
              <a:t>dimaksudkan</a:t>
            </a:r>
            <a:r>
              <a:rPr lang="en-US" dirty="0" smtClean="0"/>
              <a:t> </a:t>
            </a:r>
            <a:r>
              <a:rPr lang="en-US" dirty="0" err="1" smtClean="0"/>
              <a:t>disini</a:t>
            </a:r>
            <a:r>
              <a:rPr lang="en-US" dirty="0" smtClean="0"/>
              <a:t> </a:t>
            </a:r>
            <a:r>
              <a:rPr lang="en-US" dirty="0" err="1" smtClean="0"/>
              <a:t>ialah</a:t>
            </a:r>
            <a:r>
              <a:rPr lang="en-US" dirty="0" smtClean="0"/>
              <a:t> </a:t>
            </a:r>
            <a:r>
              <a:rPr lang="en-US" dirty="0" err="1" smtClean="0"/>
              <a:t>penjelasan</a:t>
            </a:r>
            <a:r>
              <a:rPr lang="en-US" dirty="0" smtClean="0"/>
              <a:t> </a:t>
            </a:r>
            <a:r>
              <a:rPr lang="en-US" dirty="0" err="1" smtClean="0"/>
              <a:t>mengenai</a:t>
            </a:r>
            <a:r>
              <a:rPr lang="en-US" dirty="0" smtClean="0"/>
              <a:t> </a:t>
            </a:r>
            <a:r>
              <a:rPr lang="en-US" dirty="0" err="1" smtClean="0"/>
              <a:t>gejala-gejala</a:t>
            </a:r>
            <a:r>
              <a:rPr lang="en-US" dirty="0" smtClean="0"/>
              <a:t> yang </a:t>
            </a:r>
            <a:r>
              <a:rPr lang="en-US" dirty="0" err="1" smtClean="0"/>
              <a:t>terdapat</a:t>
            </a:r>
            <a:r>
              <a:rPr lang="en-US" dirty="0" smtClean="0"/>
              <a:t> </a:t>
            </a:r>
            <a:r>
              <a:rPr lang="en-US" dirty="0" err="1" smtClean="0"/>
              <a:t>dalam</a:t>
            </a:r>
            <a:r>
              <a:rPr lang="en-US" dirty="0" smtClean="0"/>
              <a:t> </a:t>
            </a:r>
            <a:r>
              <a:rPr lang="en-US" dirty="0" err="1" smtClean="0"/>
              <a:t>dunia</a:t>
            </a:r>
            <a:r>
              <a:rPr lang="en-US" dirty="0" smtClean="0"/>
              <a:t> </a:t>
            </a:r>
            <a:r>
              <a:rPr lang="en-US" dirty="0" err="1" smtClean="0"/>
              <a:t>fisik</a:t>
            </a:r>
            <a:r>
              <a:rPr lang="en-US" dirty="0" smtClean="0"/>
              <a:t> </a:t>
            </a:r>
            <a:r>
              <a:rPr lang="en-US" dirty="0" err="1" smtClean="0"/>
              <a:t>tersebut</a:t>
            </a:r>
            <a:r>
              <a:rPr lang="en-US" dirty="0" smtClean="0"/>
              <a:t>. </a:t>
            </a:r>
            <a:r>
              <a:rPr lang="en-US" dirty="0" err="1" smtClean="0"/>
              <a:t>Suatu</a:t>
            </a:r>
            <a:r>
              <a:rPr lang="en-US" dirty="0" smtClean="0"/>
              <a:t> </a:t>
            </a:r>
            <a:r>
              <a:rPr lang="en-US" dirty="0" err="1" smtClean="0"/>
              <a:t>penjelasanbiar</a:t>
            </a:r>
            <a:r>
              <a:rPr lang="en-US" dirty="0" smtClean="0"/>
              <a:t> </a:t>
            </a:r>
            <a:r>
              <a:rPr lang="en-US" dirty="0" err="1" smtClean="0"/>
              <a:t>bagaimanapun</a:t>
            </a:r>
            <a:r>
              <a:rPr lang="en-US" dirty="0" smtClean="0"/>
              <a:t> </a:t>
            </a:r>
            <a:r>
              <a:rPr lang="en-US" dirty="0" err="1" smtClean="0"/>
              <a:t>tetap</a:t>
            </a:r>
            <a:r>
              <a:rPr lang="en-US" dirty="0" smtClean="0"/>
              <a:t> </a:t>
            </a:r>
            <a:r>
              <a:rPr lang="en-US" dirty="0" err="1" smtClean="0"/>
              <a:t>harus</a:t>
            </a:r>
            <a:r>
              <a:rPr lang="en-US" dirty="0" smtClean="0"/>
              <a:t> </a:t>
            </a:r>
            <a:r>
              <a:rPr lang="en-US" dirty="0" err="1" smtClean="0"/>
              <a:t>didukung</a:t>
            </a:r>
            <a:r>
              <a:rPr lang="en-US" dirty="0" smtClean="0"/>
              <a:t> </a:t>
            </a:r>
            <a:r>
              <a:rPr lang="en-US" dirty="0" err="1" smtClean="0"/>
              <a:t>oleh</a:t>
            </a:r>
            <a:r>
              <a:rPr lang="en-US" dirty="0" smtClean="0"/>
              <a:t> </a:t>
            </a:r>
            <a:r>
              <a:rPr lang="en-US" dirty="0" err="1" smtClean="0"/>
              <a:t>fakta</a:t>
            </a:r>
            <a:r>
              <a:rPr lang="en-US" dirty="0" smtClean="0"/>
              <a:t> </a:t>
            </a:r>
            <a:r>
              <a:rPr lang="en-US" dirty="0" err="1" smtClean="0"/>
              <a:t>empiris</a:t>
            </a:r>
            <a:r>
              <a:rPr lang="en-US" dirty="0" smtClean="0"/>
              <a:t> </a:t>
            </a:r>
            <a:r>
              <a:rPr lang="en-US" dirty="0" err="1" smtClean="0"/>
              <a:t>untuk</a:t>
            </a:r>
            <a:r>
              <a:rPr lang="en-US" dirty="0" smtClean="0"/>
              <a:t> </a:t>
            </a:r>
            <a:r>
              <a:rPr lang="en-US" dirty="0" err="1" smtClean="0"/>
              <a:t>dapat</a:t>
            </a:r>
            <a:r>
              <a:rPr lang="en-US" dirty="0" smtClean="0"/>
              <a:t> </a:t>
            </a:r>
            <a:r>
              <a:rPr lang="en-US" dirty="0" err="1" smtClean="0"/>
              <a:t>dinyatakan</a:t>
            </a:r>
            <a:r>
              <a:rPr lang="en-US" dirty="0" smtClean="0"/>
              <a:t> </a:t>
            </a:r>
            <a:r>
              <a:rPr lang="en-US" dirty="0" err="1" smtClean="0"/>
              <a:t>benar</a:t>
            </a:r>
            <a:r>
              <a:rPr lang="en-US" dirty="0" smtClean="0"/>
              <a:t>.</a:t>
            </a:r>
          </a:p>
          <a:p>
            <a:pPr algn="ct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6302"/>
            <a:ext cx="8229600" cy="6215106"/>
          </a:xfrm>
        </p:spPr>
        <p:txBody>
          <a:bodyPr>
            <a:noAutofit/>
          </a:bodyPr>
          <a:lstStyle/>
          <a:p>
            <a:pPr marL="0" indent="0" algn="ctr">
              <a:buNone/>
            </a:pPr>
            <a:r>
              <a:rPr lang="en-US" sz="2800" dirty="0" err="1" smtClean="0"/>
              <a:t>Oleh</a:t>
            </a:r>
            <a:r>
              <a:rPr lang="en-US" sz="2800" dirty="0" smtClean="0"/>
              <a:t> </a:t>
            </a:r>
            <a:r>
              <a:rPr lang="en-US" sz="2800" dirty="0" err="1" smtClean="0"/>
              <a:t>karena</a:t>
            </a:r>
            <a:r>
              <a:rPr lang="en-US" sz="2800" dirty="0" smtClean="0"/>
              <a:t> </a:t>
            </a:r>
            <a:r>
              <a:rPr lang="en-US" sz="2800" dirty="0" err="1" smtClean="0"/>
              <a:t>itu</a:t>
            </a:r>
            <a:r>
              <a:rPr lang="en-US" sz="2800" dirty="0" smtClean="0"/>
              <a:t> </a:t>
            </a:r>
            <a:r>
              <a:rPr lang="en-US" sz="2800" dirty="0" err="1" smtClean="0"/>
              <a:t>sebelum</a:t>
            </a:r>
            <a:r>
              <a:rPr lang="en-US" sz="2800" dirty="0" smtClean="0"/>
              <a:t> </a:t>
            </a:r>
            <a:r>
              <a:rPr lang="en-US" sz="2800" dirty="0" err="1" smtClean="0"/>
              <a:t>teruji</a:t>
            </a:r>
            <a:r>
              <a:rPr lang="en-US" sz="2800" dirty="0" smtClean="0"/>
              <a:t> </a:t>
            </a:r>
            <a:r>
              <a:rPr lang="en-US" sz="2800" dirty="0" err="1" smtClean="0"/>
              <a:t>kebenarannya</a:t>
            </a:r>
            <a:r>
              <a:rPr lang="en-US" sz="2800" dirty="0" smtClean="0"/>
              <a:t> </a:t>
            </a:r>
            <a:r>
              <a:rPr lang="en-US" sz="2800" dirty="0" err="1" smtClean="0"/>
              <a:t>secara</a:t>
            </a:r>
            <a:r>
              <a:rPr lang="en-US" sz="2800" dirty="0" smtClean="0"/>
              <a:t> </a:t>
            </a:r>
            <a:r>
              <a:rPr lang="en-US" sz="2800" dirty="0" err="1" smtClean="0"/>
              <a:t>empiris</a:t>
            </a:r>
            <a:r>
              <a:rPr lang="en-US" sz="2800" dirty="0" smtClean="0"/>
              <a:t> </a:t>
            </a:r>
            <a:r>
              <a:rPr lang="en-US" sz="2800" dirty="0" err="1" smtClean="0"/>
              <a:t>semua</a:t>
            </a:r>
            <a:r>
              <a:rPr lang="en-US" sz="2800" dirty="0" smtClean="0"/>
              <a:t> </a:t>
            </a:r>
            <a:r>
              <a:rPr lang="en-US" sz="2800" dirty="0" err="1" smtClean="0"/>
              <a:t>penjelasan</a:t>
            </a:r>
            <a:r>
              <a:rPr lang="en-US" sz="2800" dirty="0" smtClean="0"/>
              <a:t> </a:t>
            </a:r>
            <a:r>
              <a:rPr lang="en-US" sz="2800" dirty="0" err="1" smtClean="0"/>
              <a:t>rasional</a:t>
            </a:r>
            <a:r>
              <a:rPr lang="en-US" sz="2800" dirty="0" smtClean="0"/>
              <a:t> </a:t>
            </a:r>
            <a:r>
              <a:rPr lang="en-US" sz="2800" dirty="0" err="1" smtClean="0"/>
              <a:t>hanyalah</a:t>
            </a:r>
            <a:r>
              <a:rPr lang="en-US" sz="2800" dirty="0" smtClean="0"/>
              <a:t> </a:t>
            </a:r>
            <a:r>
              <a:rPr lang="en-US" sz="2800" dirty="0" err="1" smtClean="0"/>
              <a:t>bersifat</a:t>
            </a:r>
            <a:r>
              <a:rPr lang="en-US" sz="2800" dirty="0" smtClean="0"/>
              <a:t> </a:t>
            </a:r>
            <a:r>
              <a:rPr lang="en-US" sz="2800" dirty="0" err="1" smtClean="0"/>
              <a:t>sementara</a:t>
            </a:r>
            <a:r>
              <a:rPr lang="en-US" sz="2800" dirty="0" smtClean="0"/>
              <a:t>, </a:t>
            </a:r>
            <a:r>
              <a:rPr lang="en-US" sz="2800" dirty="0" err="1" smtClean="0"/>
              <a:t>penjelasan</a:t>
            </a:r>
            <a:r>
              <a:rPr lang="en-US" sz="2800" dirty="0" smtClean="0"/>
              <a:t> </a:t>
            </a:r>
            <a:r>
              <a:rPr lang="en-US" sz="2800" dirty="0" err="1" smtClean="0"/>
              <a:t>sejenis</a:t>
            </a:r>
            <a:r>
              <a:rPr lang="en-US" sz="2800" dirty="0" smtClean="0"/>
              <a:t> </a:t>
            </a:r>
            <a:r>
              <a:rPr lang="en-US" sz="2800" dirty="0" err="1" smtClean="0"/>
              <a:t>ini</a:t>
            </a:r>
            <a:r>
              <a:rPr lang="en-US" sz="2800" dirty="0" smtClean="0"/>
              <a:t> </a:t>
            </a:r>
            <a:r>
              <a:rPr lang="en-US" sz="2800" dirty="0" err="1" smtClean="0"/>
              <a:t>disebut</a:t>
            </a:r>
            <a:r>
              <a:rPr lang="en-US" sz="2800" dirty="0" smtClean="0"/>
              <a:t> </a:t>
            </a:r>
            <a:r>
              <a:rPr lang="en-US" sz="2800" dirty="0" err="1" smtClean="0"/>
              <a:t>hipotesis</a:t>
            </a:r>
            <a:r>
              <a:rPr lang="en-US" sz="2800" dirty="0" smtClean="0"/>
              <a:t>. </a:t>
            </a:r>
            <a:r>
              <a:rPr lang="en-US" sz="2800" dirty="0" err="1" smtClean="0"/>
              <a:t>Dengan</a:t>
            </a:r>
            <a:r>
              <a:rPr lang="en-US" sz="2800" dirty="0" smtClean="0"/>
              <a:t> </a:t>
            </a:r>
            <a:r>
              <a:rPr lang="en-US" sz="2800" dirty="0" err="1" smtClean="0"/>
              <a:t>adanya</a:t>
            </a:r>
            <a:r>
              <a:rPr lang="en-US" sz="2800" dirty="0" smtClean="0"/>
              <a:t> </a:t>
            </a:r>
            <a:r>
              <a:rPr lang="en-US" sz="2800" dirty="0" err="1" smtClean="0"/>
              <a:t>jembatan</a:t>
            </a:r>
            <a:r>
              <a:rPr lang="en-US" sz="2800" dirty="0" smtClean="0"/>
              <a:t> </a:t>
            </a:r>
            <a:r>
              <a:rPr lang="en-US" sz="2800" dirty="0" err="1" smtClean="0"/>
              <a:t>berupa</a:t>
            </a:r>
            <a:r>
              <a:rPr lang="en-US" sz="2800" dirty="0" smtClean="0"/>
              <a:t> </a:t>
            </a:r>
            <a:r>
              <a:rPr lang="en-US" sz="2800" dirty="0" err="1" smtClean="0"/>
              <a:t>hipotesis</a:t>
            </a:r>
            <a:r>
              <a:rPr lang="en-US" sz="2800" dirty="0" smtClean="0"/>
              <a:t> </a:t>
            </a:r>
            <a:r>
              <a:rPr lang="en-US" sz="2800" dirty="0" err="1" smtClean="0"/>
              <a:t>ini</a:t>
            </a:r>
            <a:r>
              <a:rPr lang="en-US" sz="2800" dirty="0" smtClean="0"/>
              <a:t> </a:t>
            </a:r>
            <a:r>
              <a:rPr lang="en-US" sz="2800" dirty="0" err="1" smtClean="0"/>
              <a:t>maka</a:t>
            </a:r>
            <a:r>
              <a:rPr lang="en-US" sz="2800" dirty="0" smtClean="0"/>
              <a:t> </a:t>
            </a:r>
            <a:r>
              <a:rPr lang="en-US" sz="2800" dirty="0" err="1" smtClean="0"/>
              <a:t>metode</a:t>
            </a:r>
            <a:r>
              <a:rPr lang="en-US" sz="2800" dirty="0" smtClean="0"/>
              <a:t> </a:t>
            </a:r>
            <a:r>
              <a:rPr lang="en-US" sz="2800" dirty="0" err="1" smtClean="0"/>
              <a:t>ilmiah</a:t>
            </a:r>
            <a:r>
              <a:rPr lang="en-US" sz="2800" dirty="0" smtClean="0"/>
              <a:t> </a:t>
            </a:r>
            <a:r>
              <a:rPr lang="en-US" sz="2800" dirty="0" err="1" smtClean="0"/>
              <a:t>sering</a:t>
            </a:r>
            <a:r>
              <a:rPr lang="en-US" sz="2800" dirty="0" smtClean="0"/>
              <a:t> </a:t>
            </a:r>
            <a:r>
              <a:rPr lang="en-US" sz="2800" dirty="0" err="1" smtClean="0"/>
              <a:t>dikenal</a:t>
            </a:r>
            <a:r>
              <a:rPr lang="en-US" sz="2800" dirty="0" smtClean="0"/>
              <a:t> </a:t>
            </a:r>
            <a:r>
              <a:rPr lang="en-US" sz="2800" dirty="0" err="1" smtClean="0"/>
              <a:t>sebagai</a:t>
            </a:r>
            <a:r>
              <a:rPr lang="en-US" sz="2800" dirty="0" smtClean="0"/>
              <a:t> </a:t>
            </a:r>
            <a:r>
              <a:rPr lang="en-US" sz="2800" dirty="0" err="1" smtClean="0"/>
              <a:t>proses</a:t>
            </a:r>
            <a:r>
              <a:rPr lang="en-US" sz="2800" dirty="0" smtClean="0"/>
              <a:t> </a:t>
            </a:r>
            <a:r>
              <a:rPr lang="en-US" sz="2800" i="1" dirty="0" err="1" smtClean="0"/>
              <a:t>Logica</a:t>
            </a:r>
            <a:r>
              <a:rPr lang="en-US" sz="2800" i="1" dirty="0" smtClean="0"/>
              <a:t> </a:t>
            </a:r>
            <a:r>
              <a:rPr lang="en-US" sz="2800" i="1" dirty="0" err="1" smtClean="0"/>
              <a:t>hypothetico</a:t>
            </a:r>
            <a:r>
              <a:rPr lang="en-US" sz="2800" i="1" dirty="0" smtClean="0"/>
              <a:t> </a:t>
            </a:r>
            <a:r>
              <a:rPr lang="en-US" sz="2800" i="1" dirty="0" err="1" smtClean="0"/>
              <a:t>verifikatif</a:t>
            </a:r>
            <a:r>
              <a:rPr lang="en-US" sz="2800" dirty="0" smtClean="0"/>
              <a:t>. </a:t>
            </a:r>
            <a:r>
              <a:rPr lang="en-US" sz="2800" dirty="0" err="1" smtClean="0"/>
              <a:t>Langkah</a:t>
            </a:r>
            <a:r>
              <a:rPr lang="en-US" sz="2800" dirty="0" smtClean="0"/>
              <a:t> </a:t>
            </a:r>
            <a:r>
              <a:rPr lang="en-US" sz="2800" dirty="0" err="1" smtClean="0"/>
              <a:t>selanjutnya</a:t>
            </a:r>
            <a:r>
              <a:rPr lang="en-US" sz="2800" dirty="0" smtClean="0"/>
              <a:t> </a:t>
            </a:r>
            <a:r>
              <a:rPr lang="en-US" sz="2800" dirty="0" err="1" smtClean="0"/>
              <a:t>sebuah</a:t>
            </a:r>
            <a:r>
              <a:rPr lang="en-US" sz="2800" dirty="0" smtClean="0"/>
              <a:t> </a:t>
            </a:r>
            <a:r>
              <a:rPr lang="en-US" sz="2800" dirty="0" err="1" smtClean="0"/>
              <a:t>penyusunan</a:t>
            </a:r>
            <a:r>
              <a:rPr lang="en-US" sz="2800" dirty="0" smtClean="0"/>
              <a:t> </a:t>
            </a:r>
            <a:r>
              <a:rPr lang="en-US" sz="2800" dirty="0" err="1" smtClean="0"/>
              <a:t>hipotesis</a:t>
            </a:r>
            <a:r>
              <a:rPr lang="en-US" sz="2800" dirty="0" smtClean="0"/>
              <a:t> </a:t>
            </a:r>
            <a:r>
              <a:rPr lang="en-US" sz="2800" dirty="0" err="1" smtClean="0"/>
              <a:t>adalah</a:t>
            </a:r>
            <a:r>
              <a:rPr lang="en-US" sz="2800" dirty="0" smtClean="0"/>
              <a:t> </a:t>
            </a:r>
            <a:r>
              <a:rPr lang="en-US" sz="2800" dirty="0" err="1" smtClean="0"/>
              <a:t>adalah</a:t>
            </a:r>
            <a:r>
              <a:rPr lang="en-US" sz="2800" dirty="0" smtClean="0"/>
              <a:t> </a:t>
            </a:r>
            <a:r>
              <a:rPr lang="en-US" sz="2800" dirty="0" err="1" smtClean="0"/>
              <a:t>menguji</a:t>
            </a:r>
            <a:r>
              <a:rPr lang="en-US" sz="2800" dirty="0" smtClean="0"/>
              <a:t> </a:t>
            </a:r>
            <a:r>
              <a:rPr lang="en-US" sz="2800" dirty="0" err="1" smtClean="0"/>
              <a:t>hipotesis</a:t>
            </a:r>
            <a:r>
              <a:rPr lang="en-US" sz="2800" dirty="0" smtClean="0"/>
              <a:t> </a:t>
            </a:r>
            <a:r>
              <a:rPr lang="en-US" sz="2800" dirty="0" err="1" smtClean="0"/>
              <a:t>tersebut</a:t>
            </a:r>
            <a:r>
              <a:rPr lang="en-US" sz="2800" dirty="0" smtClean="0"/>
              <a:t> </a:t>
            </a:r>
            <a:r>
              <a:rPr lang="en-US" sz="2800" dirty="0" err="1" smtClean="0"/>
              <a:t>dengan</a:t>
            </a:r>
            <a:r>
              <a:rPr lang="en-US" sz="2800" dirty="0" smtClean="0"/>
              <a:t> </a:t>
            </a:r>
            <a:r>
              <a:rPr lang="en-US" sz="2800" dirty="0" err="1" smtClean="0"/>
              <a:t>cara</a:t>
            </a:r>
            <a:r>
              <a:rPr lang="en-US" sz="2800" dirty="0" smtClean="0"/>
              <a:t> </a:t>
            </a:r>
            <a:r>
              <a:rPr lang="en-US" sz="2800" dirty="0" err="1" smtClean="0"/>
              <a:t>mengkonfrontasikan</a:t>
            </a:r>
            <a:r>
              <a:rPr lang="en-US" sz="2800" dirty="0" smtClean="0"/>
              <a:t> </a:t>
            </a:r>
            <a:r>
              <a:rPr lang="en-US" sz="2800" dirty="0" err="1" smtClean="0"/>
              <a:t>dengan</a:t>
            </a:r>
            <a:r>
              <a:rPr lang="en-US" sz="2800" dirty="0" smtClean="0"/>
              <a:t> </a:t>
            </a:r>
            <a:r>
              <a:rPr lang="en-US" sz="2800" dirty="0" err="1" smtClean="0"/>
              <a:t>dunia</a:t>
            </a:r>
            <a:r>
              <a:rPr lang="en-US" sz="2800" dirty="0" smtClean="0"/>
              <a:t> </a:t>
            </a:r>
            <a:r>
              <a:rPr lang="en-US" sz="2800" dirty="0" err="1" smtClean="0"/>
              <a:t>fisik</a:t>
            </a:r>
            <a:r>
              <a:rPr lang="en-US" sz="2800" dirty="0" smtClean="0"/>
              <a:t> yang </a:t>
            </a:r>
            <a:r>
              <a:rPr lang="en-US" sz="2800" dirty="0" err="1" smtClean="0"/>
              <a:t>nyata</a:t>
            </a:r>
            <a:r>
              <a:rPr lang="en-US" sz="2800" dirty="0" smtClean="0"/>
              <a:t>. </a:t>
            </a:r>
            <a:r>
              <a:rPr lang="en-US" sz="2800" dirty="0" err="1" smtClean="0"/>
              <a:t>Setelah</a:t>
            </a:r>
            <a:r>
              <a:rPr lang="en-US" sz="2800" dirty="0" smtClean="0"/>
              <a:t> </a:t>
            </a:r>
            <a:r>
              <a:rPr lang="en-US" sz="2800" dirty="0" err="1" smtClean="0"/>
              <a:t>penjelasan</a:t>
            </a:r>
            <a:r>
              <a:rPr lang="en-US" sz="2800" dirty="0" smtClean="0"/>
              <a:t> </a:t>
            </a:r>
            <a:r>
              <a:rPr lang="en-US" sz="2800" dirty="0" err="1" smtClean="0"/>
              <a:t>itu</a:t>
            </a:r>
            <a:r>
              <a:rPr lang="en-US" sz="2800" dirty="0" smtClean="0"/>
              <a:t> </a:t>
            </a:r>
            <a:r>
              <a:rPr lang="en-US" sz="2800" dirty="0" err="1" smtClean="0"/>
              <a:t>ternyata</a:t>
            </a:r>
            <a:r>
              <a:rPr lang="en-US" sz="2800" dirty="0" smtClean="0"/>
              <a:t> </a:t>
            </a:r>
            <a:r>
              <a:rPr lang="en-US" sz="2800" dirty="0" err="1" smtClean="0"/>
              <a:t>didukung</a:t>
            </a:r>
            <a:r>
              <a:rPr lang="en-US" sz="2800" dirty="0" smtClean="0"/>
              <a:t> </a:t>
            </a:r>
            <a:r>
              <a:rPr lang="en-US" sz="2800" dirty="0" err="1" smtClean="0"/>
              <a:t>oleg</a:t>
            </a:r>
            <a:r>
              <a:rPr lang="en-US" sz="2800" dirty="0" smtClean="0"/>
              <a:t> </a:t>
            </a:r>
            <a:r>
              <a:rPr lang="en-US" sz="2800" dirty="0" err="1" smtClean="0"/>
              <a:t>fakta</a:t>
            </a:r>
            <a:r>
              <a:rPr lang="en-US" sz="2800" dirty="0" smtClean="0"/>
              <a:t> </a:t>
            </a:r>
            <a:r>
              <a:rPr lang="en-US" sz="2800" dirty="0" err="1" smtClean="0"/>
              <a:t>maka</a:t>
            </a:r>
            <a:r>
              <a:rPr lang="en-US" sz="2800" dirty="0" smtClean="0"/>
              <a:t> </a:t>
            </a:r>
            <a:r>
              <a:rPr lang="en-US" sz="2800" dirty="0" err="1" smtClean="0"/>
              <a:t>akan</a:t>
            </a:r>
            <a:r>
              <a:rPr lang="en-US" sz="2800" dirty="0" smtClean="0"/>
              <a:t> </a:t>
            </a:r>
            <a:r>
              <a:rPr lang="en-US" sz="2800" dirty="0" err="1" smtClean="0"/>
              <a:t>dipercaya</a:t>
            </a:r>
            <a:r>
              <a:rPr lang="en-US" sz="2800" dirty="0" smtClean="0"/>
              <a:t> </a:t>
            </a:r>
            <a:r>
              <a:rPr lang="en-US" sz="2800" dirty="0" err="1" smtClean="0"/>
              <a:t>kebenarannya</a:t>
            </a:r>
            <a:r>
              <a:rPr lang="en-US" sz="2800" dirty="0" smtClean="0"/>
              <a:t> </a:t>
            </a:r>
            <a:r>
              <a:rPr lang="en-US" sz="2800" dirty="0" err="1" smtClean="0"/>
              <a:t>secara</a:t>
            </a:r>
            <a:r>
              <a:rPr lang="en-US" sz="2800" dirty="0" smtClean="0"/>
              <a:t> </a:t>
            </a:r>
            <a:r>
              <a:rPr lang="en-US" sz="2800" dirty="0" err="1" smtClean="0"/>
              <a:t>sederhana</a:t>
            </a:r>
            <a:r>
              <a:rPr lang="en-US" sz="2800" dirty="0" smtClean="0"/>
              <a:t> </a:t>
            </a:r>
            <a:r>
              <a:rPr lang="en-US" sz="2800" dirty="0" err="1" smtClean="0"/>
              <a:t>proses</a:t>
            </a:r>
            <a:r>
              <a:rPr lang="en-US" sz="2800" dirty="0" smtClean="0"/>
              <a:t> </a:t>
            </a:r>
            <a:r>
              <a:rPr lang="en-US" sz="2800" dirty="0" err="1" smtClean="0"/>
              <a:t>berfikir</a:t>
            </a:r>
            <a:r>
              <a:rPr lang="en-US" sz="2800" dirty="0" smtClean="0"/>
              <a:t> </a:t>
            </a:r>
            <a:r>
              <a:rPr lang="en-US" sz="2800" dirty="0" err="1" smtClean="0"/>
              <a:t>seorang</a:t>
            </a:r>
            <a:r>
              <a:rPr lang="en-US" sz="2800" dirty="0" smtClean="0"/>
              <a:t> </a:t>
            </a:r>
            <a:r>
              <a:rPr lang="en-US" sz="2800" dirty="0" err="1" smtClean="0"/>
              <a:t>ilmuan</a:t>
            </a:r>
            <a:r>
              <a:rPr lang="en-US" sz="2800" dirty="0" smtClean="0"/>
              <a:t> </a:t>
            </a:r>
            <a:r>
              <a:rPr lang="en-US" sz="2800" dirty="0" err="1" smtClean="0"/>
              <a:t>dapat</a:t>
            </a:r>
            <a:r>
              <a:rPr lang="en-US" sz="2800" dirty="0" smtClean="0"/>
              <a:t> </a:t>
            </a:r>
            <a:r>
              <a:rPr lang="en-US" sz="2800" dirty="0" err="1" smtClean="0"/>
              <a:t>disimpulkan</a:t>
            </a:r>
            <a:r>
              <a:rPr lang="en-US" sz="2800" dirty="0" smtClean="0"/>
              <a:t> </a:t>
            </a:r>
            <a:r>
              <a:rPr lang="en-US" sz="2800" dirty="0" err="1" smtClean="0"/>
              <a:t>sebagai</a:t>
            </a:r>
            <a:r>
              <a:rPr lang="en-US" sz="2800" dirty="0" smtClean="0"/>
              <a:t> </a:t>
            </a:r>
            <a:r>
              <a:rPr lang="en-US" sz="2800" dirty="0" err="1" smtClean="0"/>
              <a:t>sesuatu</a:t>
            </a:r>
            <a:r>
              <a:rPr lang="en-US" sz="2800" dirty="0" smtClean="0"/>
              <a:t> yang </a:t>
            </a:r>
            <a:r>
              <a:rPr lang="en-US" sz="2800" dirty="0" err="1" smtClean="0"/>
              <a:t>dimulai</a:t>
            </a:r>
            <a:r>
              <a:rPr lang="en-US" sz="2800" dirty="0" smtClean="0"/>
              <a:t> </a:t>
            </a:r>
            <a:r>
              <a:rPr lang="en-US" sz="2800" dirty="0" err="1" smtClean="0"/>
              <a:t>dengan</a:t>
            </a:r>
            <a:r>
              <a:rPr lang="en-US" sz="2800" dirty="0" smtClean="0"/>
              <a:t> </a:t>
            </a:r>
            <a:r>
              <a:rPr lang="en-US" sz="2800" dirty="0" err="1" smtClean="0"/>
              <a:t>ragu-ragu</a:t>
            </a:r>
            <a:r>
              <a:rPr lang="en-US" sz="2800" dirty="0" smtClean="0"/>
              <a:t> </a:t>
            </a:r>
            <a:r>
              <a:rPr lang="en-US" sz="2800" dirty="0" err="1" smtClean="0"/>
              <a:t>dan</a:t>
            </a:r>
            <a:r>
              <a:rPr lang="en-US" sz="2800" dirty="0" smtClean="0"/>
              <a:t> </a:t>
            </a:r>
            <a:r>
              <a:rPr lang="en-US" sz="2800" dirty="0" err="1" smtClean="0"/>
              <a:t>diakhiri</a:t>
            </a:r>
            <a:r>
              <a:rPr lang="en-US" sz="2800" dirty="0" smtClean="0"/>
              <a:t> </a:t>
            </a:r>
            <a:r>
              <a:rPr lang="en-US" sz="2800" dirty="0" err="1" smtClean="0"/>
              <a:t>dengan</a:t>
            </a:r>
            <a:r>
              <a:rPr lang="en-US" sz="2800" dirty="0" smtClean="0"/>
              <a:t> </a:t>
            </a:r>
            <a:r>
              <a:rPr lang="en-US" sz="2800" dirty="0" err="1" smtClean="0"/>
              <a:t>percaya</a:t>
            </a:r>
            <a:r>
              <a:rPr lang="en-US" sz="2800" dirty="0" smtClean="0"/>
              <a:t> </a:t>
            </a:r>
            <a:r>
              <a:rPr lang="en-US" sz="2800" dirty="0" err="1" smtClean="0"/>
              <a:t>atau</a:t>
            </a:r>
            <a:r>
              <a:rPr lang="en-US" sz="2800" dirty="0" smtClean="0"/>
              <a:t> </a:t>
            </a:r>
            <a:r>
              <a:rPr lang="en-US" sz="2800" dirty="0" err="1" smtClean="0"/>
              <a:t>tidak</a:t>
            </a:r>
            <a:r>
              <a:rPr lang="en-US" sz="2800" dirty="0" smtClean="0"/>
              <a:t> </a:t>
            </a:r>
            <a:r>
              <a:rPr lang="en-US" sz="2800" dirty="0" err="1" smtClean="0"/>
              <a:t>percaya</a:t>
            </a:r>
            <a:r>
              <a:rPr lang="en-US" sz="2800" dirty="0" smtClean="0"/>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4638"/>
            <a:ext cx="7772400" cy="1096962"/>
          </a:xfrm>
        </p:spPr>
        <p:txBody>
          <a:bodyPr/>
          <a:lstStyle/>
          <a:p>
            <a:pPr algn="ctr"/>
            <a:r>
              <a:rPr lang="en-US" b="1" dirty="0" smtClean="0">
                <a:solidFill>
                  <a:srgbClr val="FF0000"/>
                </a:solidFill>
              </a:rPr>
              <a:t>ALUR  BERFIKIR</a:t>
            </a:r>
            <a:endParaRPr lang="en-US" b="1"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40958527"/>
              </p:ext>
            </p:extLst>
          </p:nvPr>
        </p:nvGraphicFramePr>
        <p:xfrm>
          <a:off x="323528" y="1628800"/>
          <a:ext cx="5184576"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Left Arrow Callout 4"/>
          <p:cNvSpPr/>
          <p:nvPr/>
        </p:nvSpPr>
        <p:spPr>
          <a:xfrm>
            <a:off x="5392018" y="2164776"/>
            <a:ext cx="3500462" cy="4000528"/>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786578" y="2357430"/>
            <a:ext cx="1857388" cy="3416320"/>
          </a:xfrm>
          <a:prstGeom prst="rect">
            <a:avLst/>
          </a:prstGeom>
          <a:noFill/>
        </p:spPr>
        <p:txBody>
          <a:bodyPr wrap="square" rtlCol="0">
            <a:spAutoFit/>
          </a:bodyPr>
          <a:lstStyle/>
          <a:p>
            <a:pPr algn="ctr"/>
            <a:r>
              <a:rPr lang="en-US" sz="2400" dirty="0" err="1">
                <a:solidFill>
                  <a:srgbClr val="C00000"/>
                </a:solidFill>
              </a:rPr>
              <a:t>Keseluruhan</a:t>
            </a:r>
            <a:r>
              <a:rPr lang="en-US" sz="2400" dirty="0">
                <a:solidFill>
                  <a:srgbClr val="C00000"/>
                </a:solidFill>
              </a:rPr>
              <a:t> </a:t>
            </a:r>
            <a:r>
              <a:rPr lang="en-US" sz="2400" dirty="0" err="1">
                <a:solidFill>
                  <a:srgbClr val="C00000"/>
                </a:solidFill>
              </a:rPr>
              <a:t>langkah</a:t>
            </a:r>
            <a:r>
              <a:rPr lang="en-US" sz="2400" dirty="0">
                <a:solidFill>
                  <a:srgbClr val="C00000"/>
                </a:solidFill>
              </a:rPr>
              <a:t> </a:t>
            </a:r>
            <a:r>
              <a:rPr lang="en-US" sz="2400" dirty="0" err="1">
                <a:solidFill>
                  <a:srgbClr val="C00000"/>
                </a:solidFill>
              </a:rPr>
              <a:t>ini</a:t>
            </a:r>
            <a:r>
              <a:rPr lang="en-US" sz="2400" dirty="0">
                <a:solidFill>
                  <a:srgbClr val="C00000"/>
                </a:solidFill>
              </a:rPr>
              <a:t> </a:t>
            </a:r>
            <a:r>
              <a:rPr lang="en-US" sz="2400" dirty="0" err="1">
                <a:solidFill>
                  <a:srgbClr val="C00000"/>
                </a:solidFill>
              </a:rPr>
              <a:t>harus</a:t>
            </a:r>
            <a:r>
              <a:rPr lang="en-US" sz="2400" dirty="0">
                <a:solidFill>
                  <a:srgbClr val="C00000"/>
                </a:solidFill>
              </a:rPr>
              <a:t> </a:t>
            </a:r>
            <a:r>
              <a:rPr lang="en-US" sz="2400" dirty="0" err="1">
                <a:solidFill>
                  <a:srgbClr val="C00000"/>
                </a:solidFill>
              </a:rPr>
              <a:t>ditempuh</a:t>
            </a:r>
            <a:r>
              <a:rPr lang="en-US" sz="2400" dirty="0">
                <a:solidFill>
                  <a:srgbClr val="C00000"/>
                </a:solidFill>
              </a:rPr>
              <a:t> agar </a:t>
            </a:r>
            <a:r>
              <a:rPr lang="en-US" sz="2400" dirty="0" err="1">
                <a:solidFill>
                  <a:srgbClr val="C00000"/>
                </a:solidFill>
              </a:rPr>
              <a:t>suatu</a:t>
            </a:r>
            <a:r>
              <a:rPr lang="en-US" sz="2400" dirty="0">
                <a:solidFill>
                  <a:srgbClr val="C00000"/>
                </a:solidFill>
              </a:rPr>
              <a:t> </a:t>
            </a:r>
            <a:r>
              <a:rPr lang="en-US" sz="2400" dirty="0" err="1">
                <a:solidFill>
                  <a:srgbClr val="C00000"/>
                </a:solidFill>
              </a:rPr>
              <a:t>penelaah</a:t>
            </a:r>
            <a:r>
              <a:rPr lang="en-US" sz="2400" dirty="0">
                <a:solidFill>
                  <a:srgbClr val="C00000"/>
                </a:solidFill>
              </a:rPr>
              <a:t> </a:t>
            </a:r>
            <a:r>
              <a:rPr lang="en-US" sz="2400" dirty="0" err="1">
                <a:solidFill>
                  <a:srgbClr val="C00000"/>
                </a:solidFill>
              </a:rPr>
              <a:t>dapat</a:t>
            </a:r>
            <a:r>
              <a:rPr lang="en-US" sz="2400" dirty="0">
                <a:solidFill>
                  <a:srgbClr val="C00000"/>
                </a:solidFill>
              </a:rPr>
              <a:t> </a:t>
            </a:r>
            <a:r>
              <a:rPr lang="en-US" sz="2400" dirty="0" err="1">
                <a:solidFill>
                  <a:srgbClr val="C00000"/>
                </a:solidFill>
              </a:rPr>
              <a:t>disebut</a:t>
            </a:r>
            <a:r>
              <a:rPr lang="en-US" sz="2400" dirty="0">
                <a:solidFill>
                  <a:srgbClr val="C00000"/>
                </a:solidFill>
              </a:rPr>
              <a:t> </a:t>
            </a:r>
            <a:r>
              <a:rPr lang="en-US" sz="2400" dirty="0" smtClean="0">
                <a:solidFill>
                  <a:srgbClr val="C00000"/>
                </a:solidFill>
              </a:rPr>
              <a:t>ILMIAH </a:t>
            </a:r>
            <a:endParaRPr lang="en-US" sz="2400" dirty="0">
              <a:solidFill>
                <a:srgbClr val="C00000"/>
              </a:solidFill>
            </a:endParaRPr>
          </a:p>
          <a:p>
            <a:pPr algn="ctr"/>
            <a:endParaRPr lang="en-US" sz="2400" dirty="0">
              <a:solidFill>
                <a:srgbClr val="C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71798"/>
            <a:ext cx="7772400" cy="1096962"/>
          </a:xfrm>
        </p:spPr>
        <p:txBody>
          <a:bodyPr>
            <a:normAutofit fontScale="90000"/>
          </a:bodyPr>
          <a:lstStyle/>
          <a:p>
            <a:pPr algn="ctr"/>
            <a:r>
              <a:rPr lang="en-US" b="1" dirty="0" smtClean="0">
                <a:solidFill>
                  <a:srgbClr val="C00000"/>
                </a:solidFill>
              </a:rPr>
              <a:t>STRUKTUR  </a:t>
            </a:r>
            <a:r>
              <a:rPr lang="en-US" b="1" dirty="0" smtClean="0">
                <a:solidFill>
                  <a:srgbClr val="C00000"/>
                </a:solidFill>
              </a:rPr>
              <a:t/>
            </a:r>
            <a:br>
              <a:rPr lang="en-US" b="1" dirty="0" smtClean="0">
                <a:solidFill>
                  <a:srgbClr val="C00000"/>
                </a:solidFill>
              </a:rPr>
            </a:br>
            <a:r>
              <a:rPr lang="en-US" b="1" dirty="0" smtClean="0">
                <a:solidFill>
                  <a:srgbClr val="C00000"/>
                </a:solidFill>
              </a:rPr>
              <a:t>PENGETAHUAN  </a:t>
            </a:r>
            <a:r>
              <a:rPr lang="en-US" b="1" dirty="0" smtClean="0">
                <a:solidFill>
                  <a:srgbClr val="C00000"/>
                </a:solidFill>
              </a:rPr>
              <a:t>ILMIAH</a:t>
            </a:r>
            <a:endParaRPr lang="en-US" b="1" dirty="0">
              <a:solidFill>
                <a:srgbClr val="C00000"/>
              </a:solidFill>
            </a:endParaRPr>
          </a:p>
        </p:txBody>
      </p:sp>
      <p:sp>
        <p:nvSpPr>
          <p:cNvPr id="3" name="Content Placeholder 2"/>
          <p:cNvSpPr>
            <a:spLocks noGrp="1"/>
          </p:cNvSpPr>
          <p:nvPr>
            <p:ph idx="1"/>
          </p:nvPr>
        </p:nvSpPr>
        <p:spPr>
          <a:xfrm>
            <a:off x="683568" y="1783357"/>
            <a:ext cx="7772400" cy="4525963"/>
          </a:xfrm>
        </p:spPr>
        <p:txBody>
          <a:bodyPr>
            <a:normAutofit/>
          </a:bodyPr>
          <a:lstStyle/>
          <a:p>
            <a:pPr marL="0" indent="0" algn="ctr">
              <a:buNone/>
            </a:pPr>
            <a:r>
              <a:rPr lang="en-US" dirty="0" err="1" smtClean="0"/>
              <a:t>Sebuah</a:t>
            </a:r>
            <a:r>
              <a:rPr lang="en-US" dirty="0" smtClean="0"/>
              <a:t> </a:t>
            </a:r>
            <a:r>
              <a:rPr lang="en-US" dirty="0" err="1" smtClean="0"/>
              <a:t>hipotesis</a:t>
            </a:r>
            <a:r>
              <a:rPr lang="en-US" dirty="0" smtClean="0"/>
              <a:t> yang </a:t>
            </a:r>
            <a:r>
              <a:rPr lang="en-US" dirty="0" err="1" smtClean="0"/>
              <a:t>telah</a:t>
            </a:r>
            <a:r>
              <a:rPr lang="en-US" dirty="0" smtClean="0"/>
              <a:t> </a:t>
            </a:r>
            <a:r>
              <a:rPr lang="en-US" dirty="0" err="1" smtClean="0"/>
              <a:t>teruji</a:t>
            </a:r>
            <a:r>
              <a:rPr lang="en-US" dirty="0" smtClean="0"/>
              <a:t> </a:t>
            </a:r>
            <a:r>
              <a:rPr lang="en-US" dirty="0" err="1" smtClean="0"/>
              <a:t>secara</a:t>
            </a:r>
            <a:r>
              <a:rPr lang="en-US" dirty="0" smtClean="0"/>
              <a:t> formal </a:t>
            </a:r>
            <a:r>
              <a:rPr lang="en-US" dirty="0" err="1" smtClean="0"/>
              <a:t>diakui</a:t>
            </a:r>
            <a:r>
              <a:rPr lang="en-US" dirty="0" smtClean="0"/>
              <a:t> </a:t>
            </a:r>
            <a:r>
              <a:rPr lang="en-US" dirty="0" err="1" smtClean="0"/>
              <a:t>sebagai</a:t>
            </a:r>
            <a:r>
              <a:rPr lang="en-US" dirty="0" smtClean="0"/>
              <a:t> </a:t>
            </a:r>
            <a:r>
              <a:rPr lang="en-US" dirty="0" err="1" smtClean="0"/>
              <a:t>pernyataan</a:t>
            </a:r>
            <a:r>
              <a:rPr lang="en-US" dirty="0" smtClean="0"/>
              <a:t> </a:t>
            </a:r>
            <a:r>
              <a:rPr lang="en-US" dirty="0" err="1" smtClean="0"/>
              <a:t>pengetahuan</a:t>
            </a:r>
            <a:r>
              <a:rPr lang="en-US" dirty="0" smtClean="0"/>
              <a:t> </a:t>
            </a:r>
            <a:r>
              <a:rPr lang="en-US" dirty="0" err="1" smtClean="0"/>
              <a:t>ilmiah</a:t>
            </a:r>
            <a:r>
              <a:rPr lang="en-US" dirty="0" smtClean="0"/>
              <a:t> yang </a:t>
            </a:r>
            <a:r>
              <a:rPr lang="en-US" dirty="0" err="1" smtClean="0"/>
              <a:t>baru</a:t>
            </a:r>
            <a:r>
              <a:rPr lang="en-US" dirty="0" smtClean="0"/>
              <a:t> yang </a:t>
            </a:r>
            <a:r>
              <a:rPr lang="en-US" dirty="0" err="1" smtClean="0"/>
              <a:t>memperkaya</a:t>
            </a:r>
            <a:r>
              <a:rPr lang="en-US" dirty="0" smtClean="0"/>
              <a:t> </a:t>
            </a:r>
            <a:r>
              <a:rPr lang="en-US" dirty="0" err="1" smtClean="0"/>
              <a:t>ilmu</a:t>
            </a:r>
            <a:r>
              <a:rPr lang="en-US" dirty="0" smtClean="0"/>
              <a:t> yang </a:t>
            </a:r>
            <a:r>
              <a:rPr lang="en-US" dirty="0" err="1" smtClean="0"/>
              <a:t>telah</a:t>
            </a:r>
            <a:r>
              <a:rPr lang="en-US" dirty="0" smtClean="0"/>
              <a:t> </a:t>
            </a:r>
            <a:r>
              <a:rPr lang="en-US" dirty="0" err="1" smtClean="0"/>
              <a:t>ada</a:t>
            </a:r>
            <a:r>
              <a:rPr lang="en-US" dirty="0" smtClean="0"/>
              <a:t>. </a:t>
            </a:r>
            <a:r>
              <a:rPr lang="en-US" dirty="0" err="1" smtClean="0"/>
              <a:t>Jika</a:t>
            </a:r>
            <a:r>
              <a:rPr lang="en-US" dirty="0" smtClean="0"/>
              <a:t> </a:t>
            </a:r>
            <a:r>
              <a:rPr lang="en-US" dirty="0" err="1" smtClean="0"/>
              <a:t>seandainya</a:t>
            </a:r>
            <a:r>
              <a:rPr lang="en-US" dirty="0" smtClean="0"/>
              <a:t> </a:t>
            </a:r>
            <a:r>
              <a:rPr lang="en-US" dirty="0" err="1" smtClean="0"/>
              <a:t>pengetahuan</a:t>
            </a:r>
            <a:r>
              <a:rPr lang="en-US" dirty="0" smtClean="0"/>
              <a:t> yang </a:t>
            </a:r>
            <a:r>
              <a:rPr lang="en-US" dirty="0" err="1" smtClean="0"/>
              <a:t>baru</a:t>
            </a:r>
            <a:r>
              <a:rPr lang="en-US" dirty="0" smtClean="0"/>
              <a:t> </a:t>
            </a:r>
            <a:r>
              <a:rPr lang="en-US" dirty="0" err="1" smtClean="0"/>
              <a:t>ini</a:t>
            </a:r>
            <a:r>
              <a:rPr lang="en-US" dirty="0" smtClean="0"/>
              <a:t> </a:t>
            </a:r>
            <a:r>
              <a:rPr lang="en-US" dirty="0" err="1" smtClean="0"/>
              <a:t>kemudian</a:t>
            </a:r>
            <a:r>
              <a:rPr lang="en-US" dirty="0" smtClean="0"/>
              <a:t> </a:t>
            </a:r>
            <a:r>
              <a:rPr lang="en-US" dirty="0" err="1" smtClean="0"/>
              <a:t>salah</a:t>
            </a:r>
            <a:r>
              <a:rPr lang="en-US" dirty="0" smtClean="0"/>
              <a:t>, </a:t>
            </a:r>
            <a:r>
              <a:rPr lang="en-US" dirty="0" err="1" smtClean="0"/>
              <a:t>disebabkan</a:t>
            </a:r>
            <a:r>
              <a:rPr lang="en-US" dirty="0" smtClean="0"/>
              <a:t> </a:t>
            </a:r>
            <a:r>
              <a:rPr lang="en-US" dirty="0" err="1" smtClean="0"/>
              <a:t>ketengahan</a:t>
            </a:r>
            <a:r>
              <a:rPr lang="en-US" dirty="0" smtClean="0"/>
              <a:t> </a:t>
            </a:r>
            <a:r>
              <a:rPr lang="en-US" dirty="0" err="1" smtClean="0"/>
              <a:t>dalam</a:t>
            </a:r>
            <a:r>
              <a:rPr lang="en-US" dirty="0" smtClean="0"/>
              <a:t> </a:t>
            </a:r>
            <a:r>
              <a:rPr lang="en-US" dirty="0" err="1" smtClean="0"/>
              <a:t>satu</a:t>
            </a:r>
            <a:r>
              <a:rPr lang="en-US" dirty="0" smtClean="0"/>
              <a:t> </a:t>
            </a:r>
            <a:r>
              <a:rPr lang="en-US" dirty="0" err="1" smtClean="0"/>
              <a:t>langkah</a:t>
            </a:r>
            <a:r>
              <a:rPr lang="en-US" dirty="0" smtClean="0"/>
              <a:t> </a:t>
            </a:r>
            <a:r>
              <a:rPr lang="en-US" dirty="0" err="1" smtClean="0"/>
              <a:t>dari</a:t>
            </a:r>
            <a:r>
              <a:rPr lang="en-US" dirty="0" smtClean="0"/>
              <a:t> </a:t>
            </a:r>
            <a:r>
              <a:rPr lang="en-US" dirty="0" err="1" smtClean="0"/>
              <a:t>proses</a:t>
            </a:r>
            <a:r>
              <a:rPr lang="en-US" dirty="0" smtClean="0"/>
              <a:t> </a:t>
            </a:r>
            <a:r>
              <a:rPr lang="en-US" dirty="0" err="1" smtClean="0"/>
              <a:t>penemuannya</a:t>
            </a:r>
            <a:r>
              <a:rPr lang="en-US" dirty="0" smtClean="0"/>
              <a:t>. </a:t>
            </a:r>
            <a:r>
              <a:rPr lang="en-US" dirty="0" err="1" smtClean="0"/>
              <a:t>Maka</a:t>
            </a:r>
            <a:r>
              <a:rPr lang="en-US" dirty="0" smtClean="0"/>
              <a:t> </a:t>
            </a:r>
            <a:r>
              <a:rPr lang="en-US" dirty="0" err="1" smtClean="0"/>
              <a:t>cepat</a:t>
            </a:r>
            <a:r>
              <a:rPr lang="en-US" dirty="0" smtClean="0"/>
              <a:t> </a:t>
            </a:r>
            <a:r>
              <a:rPr lang="en-US" dirty="0" err="1" smtClean="0"/>
              <a:t>atau</a:t>
            </a:r>
            <a:r>
              <a:rPr lang="en-US" dirty="0" smtClean="0"/>
              <a:t> </a:t>
            </a:r>
            <a:r>
              <a:rPr lang="en-US" dirty="0" err="1" smtClean="0"/>
              <a:t>lambat</a:t>
            </a:r>
            <a:r>
              <a:rPr lang="en-US" dirty="0" smtClean="0"/>
              <a:t> </a:t>
            </a:r>
            <a:r>
              <a:rPr lang="en-US" dirty="0" err="1" smtClean="0"/>
              <a:t>kesalahan</a:t>
            </a:r>
            <a:r>
              <a:rPr lang="en-US" dirty="0" smtClean="0"/>
              <a:t> </a:t>
            </a:r>
            <a:r>
              <a:rPr lang="en-US" dirty="0" err="1" smtClean="0"/>
              <a:t>ini</a:t>
            </a:r>
            <a:r>
              <a:rPr lang="en-US" dirty="0" smtClean="0"/>
              <a:t> </a:t>
            </a:r>
            <a:r>
              <a:rPr lang="en-US" dirty="0" err="1" smtClean="0"/>
              <a:t>akan</a:t>
            </a:r>
            <a:r>
              <a:rPr lang="en-US" dirty="0" smtClean="0"/>
              <a:t> </a:t>
            </a:r>
            <a:r>
              <a:rPr lang="en-US" dirty="0" err="1" smtClean="0"/>
              <a:t>diketahui</a:t>
            </a:r>
            <a:r>
              <a:rPr lang="en-US" dirty="0" smtClean="0"/>
              <a:t> </a:t>
            </a:r>
            <a:r>
              <a:rPr lang="en-US" dirty="0" err="1" smtClean="0"/>
              <a:t>dan</a:t>
            </a:r>
            <a:r>
              <a:rPr lang="en-US" dirty="0" smtClean="0"/>
              <a:t> </a:t>
            </a:r>
            <a:r>
              <a:rPr lang="en-US" dirty="0" err="1" smtClean="0"/>
              <a:t>pengetahuan</a:t>
            </a:r>
            <a:r>
              <a:rPr lang="en-US" dirty="0" smtClean="0"/>
              <a:t> </a:t>
            </a:r>
            <a:r>
              <a:rPr lang="en-US" dirty="0" err="1" smtClean="0"/>
              <a:t>ini</a:t>
            </a:r>
            <a:r>
              <a:rPr lang="en-US" dirty="0" smtClean="0"/>
              <a:t> </a:t>
            </a:r>
            <a:r>
              <a:rPr lang="en-US" dirty="0" err="1" smtClean="0"/>
              <a:t>akan</a:t>
            </a:r>
            <a:r>
              <a:rPr lang="en-US" dirty="0" smtClean="0"/>
              <a:t> </a:t>
            </a:r>
            <a:r>
              <a:rPr lang="en-US" dirty="0" err="1" smtClean="0"/>
              <a:t>dibuang</a:t>
            </a:r>
            <a:r>
              <a:rPr lang="en-US" dirty="0" smtClean="0"/>
              <a:t> </a:t>
            </a:r>
            <a:r>
              <a:rPr lang="en-US" dirty="0" err="1" smtClean="0"/>
              <a:t>dari</a:t>
            </a:r>
            <a:r>
              <a:rPr lang="en-US" dirty="0" smtClean="0"/>
              <a:t> </a:t>
            </a:r>
            <a:r>
              <a:rPr lang="en-US" dirty="0" err="1" smtClean="0"/>
              <a:t>dunia</a:t>
            </a:r>
            <a:r>
              <a:rPr lang="en-US" dirty="0" smtClean="0"/>
              <a:t> </a:t>
            </a:r>
            <a:r>
              <a:rPr lang="en-US" dirty="0" err="1" smtClean="0"/>
              <a:t>keilmuan</a:t>
            </a:r>
            <a:r>
              <a:rPr lang="en-US" dirty="0" smtClean="0"/>
              <a:t>.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5690"/>
            <a:ext cx="8229600" cy="6643710"/>
          </a:xfrm>
        </p:spPr>
        <p:txBody>
          <a:bodyPr>
            <a:noAutofit/>
          </a:bodyPr>
          <a:lstStyle/>
          <a:p>
            <a:pPr marL="0" indent="0" algn="ctr">
              <a:buNone/>
            </a:pPr>
            <a:r>
              <a:rPr lang="en-US" sz="2800" dirty="0" err="1" smtClean="0"/>
              <a:t>Metode</a:t>
            </a:r>
            <a:r>
              <a:rPr lang="en-US" sz="2800" dirty="0" smtClean="0"/>
              <a:t> </a:t>
            </a:r>
            <a:r>
              <a:rPr lang="en-US" sz="2800" dirty="0" err="1" smtClean="0"/>
              <a:t>ilmiah</a:t>
            </a:r>
            <a:r>
              <a:rPr lang="en-US" sz="2800" dirty="0" smtClean="0"/>
              <a:t> </a:t>
            </a:r>
            <a:r>
              <a:rPr lang="en-US" sz="2800" dirty="0" err="1" smtClean="0"/>
              <a:t>mempunyai</a:t>
            </a:r>
            <a:r>
              <a:rPr lang="en-US" sz="2800" dirty="0" smtClean="0"/>
              <a:t> </a:t>
            </a:r>
            <a:r>
              <a:rPr lang="en-US" sz="2800" dirty="0" err="1" smtClean="0"/>
              <a:t>mekanisme</a:t>
            </a:r>
            <a:r>
              <a:rPr lang="en-US" sz="2800" dirty="0" smtClean="0"/>
              <a:t> </a:t>
            </a:r>
            <a:r>
              <a:rPr lang="en-US" sz="2800" dirty="0" err="1" smtClean="0"/>
              <a:t>umpan</a:t>
            </a:r>
            <a:r>
              <a:rPr lang="en-US" sz="2800" dirty="0" smtClean="0"/>
              <a:t> </a:t>
            </a:r>
            <a:r>
              <a:rPr lang="en-US" sz="2800" dirty="0" err="1" smtClean="0"/>
              <a:t>balik</a:t>
            </a:r>
            <a:r>
              <a:rPr lang="en-US" sz="2800" dirty="0" smtClean="0"/>
              <a:t> yang </a:t>
            </a:r>
            <a:r>
              <a:rPr lang="en-US" sz="2800" dirty="0" err="1" smtClean="0"/>
              <a:t>korektif</a:t>
            </a:r>
            <a:r>
              <a:rPr lang="en-US" sz="2800" dirty="0" smtClean="0"/>
              <a:t> yang </a:t>
            </a:r>
            <a:r>
              <a:rPr lang="en-US" sz="2800" dirty="0" err="1" smtClean="0"/>
              <a:t>memungkinkan</a:t>
            </a:r>
            <a:r>
              <a:rPr lang="en-US" sz="2800" dirty="0" smtClean="0"/>
              <a:t> </a:t>
            </a:r>
            <a:r>
              <a:rPr lang="en-US" sz="2800" dirty="0" err="1" smtClean="0"/>
              <a:t>upaya</a:t>
            </a:r>
            <a:r>
              <a:rPr lang="en-US" sz="2800" dirty="0" smtClean="0"/>
              <a:t> </a:t>
            </a:r>
            <a:r>
              <a:rPr lang="en-US" sz="2800" dirty="0" err="1" smtClean="0"/>
              <a:t>keilmuan</a:t>
            </a:r>
            <a:r>
              <a:rPr lang="en-US" sz="2800" dirty="0" smtClean="0"/>
              <a:t> </a:t>
            </a:r>
            <a:r>
              <a:rPr lang="en-US" sz="2800" dirty="0" err="1" smtClean="0"/>
              <a:t>menemukan</a:t>
            </a:r>
            <a:r>
              <a:rPr lang="en-US" sz="2800" dirty="0" smtClean="0"/>
              <a:t> </a:t>
            </a:r>
            <a:r>
              <a:rPr lang="en-US" sz="2800" dirty="0" err="1" smtClean="0"/>
              <a:t>kesalahan</a:t>
            </a:r>
            <a:r>
              <a:rPr lang="en-US" sz="2800" dirty="0" smtClean="0"/>
              <a:t> yang </a:t>
            </a:r>
            <a:r>
              <a:rPr lang="en-US" sz="2800" dirty="0" err="1" smtClean="0"/>
              <a:t>mungkin</a:t>
            </a:r>
            <a:r>
              <a:rPr lang="en-US" sz="2800" dirty="0" smtClean="0"/>
              <a:t> </a:t>
            </a:r>
            <a:r>
              <a:rPr lang="en-US" sz="2800" dirty="0" err="1" smtClean="0"/>
              <a:t>diperbuatnya</a:t>
            </a:r>
            <a:r>
              <a:rPr lang="en-US" sz="2800" dirty="0" smtClean="0"/>
              <a:t>. </a:t>
            </a:r>
            <a:r>
              <a:rPr lang="en-US" sz="2800" dirty="0" err="1" smtClean="0"/>
              <a:t>Sebaliknya</a:t>
            </a:r>
            <a:r>
              <a:rPr lang="en-US" sz="2800" dirty="0" smtClean="0"/>
              <a:t> </a:t>
            </a:r>
            <a:r>
              <a:rPr lang="en-US" sz="2800" dirty="0" err="1" smtClean="0"/>
              <a:t>jika</a:t>
            </a:r>
            <a:r>
              <a:rPr lang="en-US" sz="2800" dirty="0" smtClean="0"/>
              <a:t> </a:t>
            </a:r>
            <a:r>
              <a:rPr lang="en-US" sz="2800" dirty="0" err="1" smtClean="0"/>
              <a:t>ternyata</a:t>
            </a:r>
            <a:r>
              <a:rPr lang="en-US" sz="2800" dirty="0" smtClean="0"/>
              <a:t> </a:t>
            </a:r>
            <a:r>
              <a:rPr lang="en-US" sz="2800" dirty="0" err="1" smtClean="0"/>
              <a:t>bahwa</a:t>
            </a:r>
            <a:r>
              <a:rPr lang="en-US" sz="2800" dirty="0" smtClean="0"/>
              <a:t> </a:t>
            </a:r>
            <a:r>
              <a:rPr lang="en-US" sz="2800" dirty="0" err="1" smtClean="0"/>
              <a:t>sebuah</a:t>
            </a:r>
            <a:r>
              <a:rPr lang="en-US" sz="2800" dirty="0" smtClean="0"/>
              <a:t> </a:t>
            </a:r>
            <a:r>
              <a:rPr lang="en-US" sz="2800" dirty="0" err="1" smtClean="0"/>
              <a:t>pengetahuan</a:t>
            </a:r>
            <a:r>
              <a:rPr lang="en-US" sz="2800" dirty="0" smtClean="0"/>
              <a:t> </a:t>
            </a:r>
            <a:r>
              <a:rPr lang="en-US" sz="2800" dirty="0" err="1" smtClean="0"/>
              <a:t>ilmiah</a:t>
            </a:r>
            <a:r>
              <a:rPr lang="en-US" sz="2800" dirty="0" smtClean="0"/>
              <a:t> </a:t>
            </a:r>
            <a:r>
              <a:rPr lang="en-US" sz="2800" dirty="0" err="1" smtClean="0"/>
              <a:t>itu</a:t>
            </a:r>
            <a:r>
              <a:rPr lang="en-US" sz="2800" dirty="0" smtClean="0"/>
              <a:t> </a:t>
            </a:r>
            <a:r>
              <a:rPr lang="en-US" sz="2800" dirty="0" err="1" smtClean="0"/>
              <a:t>benar</a:t>
            </a:r>
            <a:r>
              <a:rPr lang="en-US" sz="2800" dirty="0" smtClean="0"/>
              <a:t>, </a:t>
            </a:r>
            <a:r>
              <a:rPr lang="en-US" sz="2800" dirty="0" err="1" smtClean="0"/>
              <a:t>maka</a:t>
            </a:r>
            <a:r>
              <a:rPr lang="en-US" sz="2800" dirty="0" smtClean="0"/>
              <a:t> </a:t>
            </a:r>
            <a:r>
              <a:rPr lang="en-US" sz="2800" dirty="0" err="1" smtClean="0"/>
              <a:t>pernyataan</a:t>
            </a:r>
            <a:r>
              <a:rPr lang="en-US" sz="2800" dirty="0" smtClean="0"/>
              <a:t> yang </a:t>
            </a:r>
            <a:r>
              <a:rPr lang="en-US" sz="2800" dirty="0" err="1" smtClean="0"/>
              <a:t>terjandung</a:t>
            </a:r>
            <a:r>
              <a:rPr lang="en-US" sz="2800" dirty="0" smtClean="0"/>
              <a:t> </a:t>
            </a:r>
            <a:r>
              <a:rPr lang="en-US" sz="2800" dirty="0" err="1" smtClean="0"/>
              <a:t>dalam</a:t>
            </a:r>
            <a:r>
              <a:rPr lang="en-US" sz="2800" dirty="0" smtClean="0"/>
              <a:t> </a:t>
            </a:r>
            <a:r>
              <a:rPr lang="en-US" sz="2800" dirty="0" err="1" smtClean="0"/>
              <a:t>pengetahuan</a:t>
            </a:r>
            <a:r>
              <a:rPr lang="en-US" sz="2800" dirty="0" smtClean="0"/>
              <a:t> </a:t>
            </a:r>
            <a:r>
              <a:rPr lang="en-US" sz="2800" dirty="0" err="1" smtClean="0"/>
              <a:t>ini</a:t>
            </a:r>
            <a:r>
              <a:rPr lang="en-US" sz="2800" dirty="0" smtClean="0"/>
              <a:t> </a:t>
            </a:r>
            <a:r>
              <a:rPr lang="en-US" sz="2800" dirty="0" err="1" smtClean="0"/>
              <a:t>dipergunkan</a:t>
            </a:r>
            <a:r>
              <a:rPr lang="en-US" sz="2800" dirty="0" smtClean="0"/>
              <a:t> </a:t>
            </a:r>
            <a:r>
              <a:rPr lang="en-US" sz="2800" dirty="0" err="1" smtClean="0"/>
              <a:t>sebagai</a:t>
            </a:r>
            <a:r>
              <a:rPr lang="en-US" sz="2800" dirty="0" smtClean="0"/>
              <a:t> </a:t>
            </a:r>
            <a:r>
              <a:rPr lang="en-US" sz="2800" dirty="0" err="1" smtClean="0"/>
              <a:t>premis</a:t>
            </a:r>
            <a:r>
              <a:rPr lang="en-US" sz="2800" dirty="0" smtClean="0"/>
              <a:t> </a:t>
            </a:r>
            <a:r>
              <a:rPr lang="en-US" sz="2800" dirty="0" err="1" smtClean="0"/>
              <a:t>baru</a:t>
            </a:r>
            <a:r>
              <a:rPr lang="en-US" sz="2800" dirty="0" smtClean="0"/>
              <a:t> </a:t>
            </a:r>
            <a:r>
              <a:rPr lang="en-US" sz="2800" dirty="0" err="1" smtClean="0"/>
              <a:t>dalam</a:t>
            </a:r>
            <a:r>
              <a:rPr lang="en-US" sz="2800" dirty="0" smtClean="0"/>
              <a:t> </a:t>
            </a:r>
            <a:r>
              <a:rPr lang="en-US" sz="2800" dirty="0" err="1" smtClean="0"/>
              <a:t>rangka</a:t>
            </a:r>
            <a:r>
              <a:rPr lang="en-US" sz="2800" dirty="0" smtClean="0"/>
              <a:t> </a:t>
            </a:r>
            <a:r>
              <a:rPr lang="en-US" sz="2800" dirty="0" err="1" smtClean="0"/>
              <a:t>pemikiran</a:t>
            </a:r>
            <a:r>
              <a:rPr lang="en-US" sz="2800" dirty="0" smtClean="0"/>
              <a:t> yang </a:t>
            </a:r>
            <a:r>
              <a:rPr lang="en-US" sz="2800" dirty="0" err="1" smtClean="0"/>
              <a:t>menghasilkan</a:t>
            </a:r>
            <a:r>
              <a:rPr lang="en-US" sz="2800" dirty="0" smtClean="0"/>
              <a:t> </a:t>
            </a:r>
            <a:r>
              <a:rPr lang="en-US" sz="2800" dirty="0" err="1" smtClean="0"/>
              <a:t>hipotesis</a:t>
            </a:r>
            <a:r>
              <a:rPr lang="en-US" sz="2800" dirty="0" smtClean="0"/>
              <a:t> </a:t>
            </a:r>
            <a:r>
              <a:rPr lang="en-US" sz="2800" dirty="0" err="1" smtClean="0"/>
              <a:t>baru</a:t>
            </a:r>
            <a:r>
              <a:rPr lang="en-US" sz="2800" dirty="0" smtClean="0"/>
              <a:t>. Yang </a:t>
            </a:r>
            <a:r>
              <a:rPr lang="en-US" sz="2800" dirty="0" err="1" smtClean="0"/>
              <a:t>bila</a:t>
            </a:r>
            <a:r>
              <a:rPr lang="en-US" sz="2800" dirty="0" smtClean="0"/>
              <a:t> </a:t>
            </a:r>
            <a:r>
              <a:rPr lang="en-US" sz="2800" dirty="0" err="1" smtClean="0"/>
              <a:t>kemudian</a:t>
            </a:r>
            <a:r>
              <a:rPr lang="en-US" sz="2800" dirty="0" smtClean="0"/>
              <a:t> </a:t>
            </a:r>
            <a:r>
              <a:rPr lang="en-US" sz="2800" dirty="0" err="1" smtClean="0"/>
              <a:t>ternyata</a:t>
            </a:r>
            <a:r>
              <a:rPr lang="en-US" sz="2800" dirty="0" smtClean="0"/>
              <a:t> </a:t>
            </a:r>
            <a:r>
              <a:rPr lang="en-US" sz="2800" dirty="0" err="1" smtClean="0"/>
              <a:t>dibenarkan</a:t>
            </a:r>
            <a:r>
              <a:rPr lang="en-US" sz="2800" dirty="0" smtClean="0"/>
              <a:t> </a:t>
            </a:r>
            <a:r>
              <a:rPr lang="en-US" sz="2800" dirty="0" err="1" smtClean="0"/>
              <a:t>dalam</a:t>
            </a:r>
            <a:r>
              <a:rPr lang="en-US" sz="2800" dirty="0" smtClean="0"/>
              <a:t> </a:t>
            </a:r>
            <a:r>
              <a:rPr lang="en-US" sz="2800" dirty="0" err="1" smtClean="0"/>
              <a:t>proses</a:t>
            </a:r>
            <a:r>
              <a:rPr lang="en-US" sz="2800" dirty="0" smtClean="0"/>
              <a:t> </a:t>
            </a:r>
            <a:r>
              <a:rPr lang="en-US" sz="2800" dirty="0" err="1" smtClean="0"/>
              <a:t>pengujian</a:t>
            </a:r>
            <a:r>
              <a:rPr lang="en-US" sz="2800" dirty="0" smtClean="0"/>
              <a:t> </a:t>
            </a:r>
            <a:r>
              <a:rPr lang="en-US" sz="2800" dirty="0" err="1" smtClean="0"/>
              <a:t>akan</a:t>
            </a:r>
            <a:r>
              <a:rPr lang="en-US" sz="2800" dirty="0" smtClean="0"/>
              <a:t> </a:t>
            </a:r>
            <a:r>
              <a:rPr lang="en-US" sz="2800" dirty="0" err="1" smtClean="0"/>
              <a:t>menghasilkan</a:t>
            </a:r>
            <a:r>
              <a:rPr lang="en-US" sz="2800" dirty="0" smtClean="0"/>
              <a:t> </a:t>
            </a:r>
            <a:r>
              <a:rPr lang="en-US" sz="2800" dirty="0" err="1" smtClean="0"/>
              <a:t>pengethuan</a:t>
            </a:r>
            <a:r>
              <a:rPr lang="en-US" sz="2800" dirty="0" smtClean="0"/>
              <a:t> </a:t>
            </a:r>
            <a:r>
              <a:rPr lang="en-US" sz="2800" dirty="0" err="1" smtClean="0"/>
              <a:t>ilmiah</a:t>
            </a:r>
            <a:r>
              <a:rPr lang="en-US" sz="2800" dirty="0" smtClean="0"/>
              <a:t> </a:t>
            </a:r>
            <a:r>
              <a:rPr lang="en-US" sz="2800" dirty="0" err="1" smtClean="0"/>
              <a:t>baru</a:t>
            </a:r>
            <a:r>
              <a:rPr lang="en-US" sz="2800" dirty="0" smtClean="0"/>
              <a:t> pula. </a:t>
            </a:r>
            <a:r>
              <a:rPr lang="en-US" sz="2800" dirty="0" err="1" smtClean="0"/>
              <a:t>Ilmu</a:t>
            </a:r>
            <a:r>
              <a:rPr lang="en-US" sz="2800" dirty="0" smtClean="0"/>
              <a:t> </a:t>
            </a:r>
            <a:r>
              <a:rPr lang="en-US" sz="2800" dirty="0" err="1" smtClean="0"/>
              <a:t>pada</a:t>
            </a:r>
            <a:r>
              <a:rPr lang="en-US" sz="2800" dirty="0" smtClean="0"/>
              <a:t> </a:t>
            </a:r>
            <a:r>
              <a:rPr lang="en-US" sz="2800" dirty="0" err="1" smtClean="0"/>
              <a:t>dasarnya</a:t>
            </a:r>
            <a:r>
              <a:rPr lang="en-US" sz="2800" dirty="0" smtClean="0"/>
              <a:t> </a:t>
            </a:r>
            <a:r>
              <a:rPr lang="en-US" sz="2800" dirty="0" err="1" smtClean="0"/>
              <a:t>merupakan</a:t>
            </a:r>
            <a:r>
              <a:rPr lang="en-US" sz="2800" dirty="0" smtClean="0"/>
              <a:t> </a:t>
            </a:r>
            <a:r>
              <a:rPr lang="en-US" sz="2800" dirty="0" err="1" smtClean="0"/>
              <a:t>kumpulan</a:t>
            </a:r>
            <a:r>
              <a:rPr lang="en-US" sz="2800" dirty="0" smtClean="0"/>
              <a:t> </a:t>
            </a:r>
            <a:r>
              <a:rPr lang="en-US" sz="2800" dirty="0" err="1" smtClean="0"/>
              <a:t>pengetahuan</a:t>
            </a:r>
            <a:r>
              <a:rPr lang="en-US" sz="2800" dirty="0" smtClean="0"/>
              <a:t>, yang </a:t>
            </a:r>
            <a:r>
              <a:rPr lang="en-US" sz="2800" dirty="0" err="1" smtClean="0"/>
              <a:t>bersifat</a:t>
            </a:r>
            <a:r>
              <a:rPr lang="en-US" sz="2800" dirty="0" smtClean="0"/>
              <a:t> </a:t>
            </a:r>
            <a:r>
              <a:rPr lang="en-US" sz="2800" dirty="0" err="1" smtClean="0"/>
              <a:t>menjelaskan</a:t>
            </a:r>
            <a:r>
              <a:rPr lang="en-US" sz="2800" dirty="0" smtClean="0"/>
              <a:t> </a:t>
            </a:r>
            <a:r>
              <a:rPr lang="en-US" sz="2800" dirty="0" err="1" smtClean="0"/>
              <a:t>berbagai</a:t>
            </a:r>
            <a:r>
              <a:rPr lang="en-US" sz="2800" dirty="0" smtClean="0"/>
              <a:t> </a:t>
            </a:r>
            <a:r>
              <a:rPr lang="en-US" sz="2800" dirty="0" err="1" smtClean="0"/>
              <a:t>gejala</a:t>
            </a:r>
            <a:r>
              <a:rPr lang="en-US" sz="2800" dirty="0" smtClean="0"/>
              <a:t> </a:t>
            </a:r>
            <a:r>
              <a:rPr lang="en-US" sz="2800" dirty="0" err="1" smtClean="0"/>
              <a:t>alam</a:t>
            </a:r>
            <a:r>
              <a:rPr lang="en-US" sz="2800" dirty="0" smtClean="0"/>
              <a:t> yang </a:t>
            </a:r>
            <a:r>
              <a:rPr lang="en-US" sz="2800" dirty="0" err="1" smtClean="0"/>
              <a:t>memungkinkan</a:t>
            </a:r>
            <a:r>
              <a:rPr lang="en-US" sz="2800" dirty="0" smtClean="0"/>
              <a:t> </a:t>
            </a:r>
            <a:r>
              <a:rPr lang="en-US" sz="2800" dirty="0" err="1" smtClean="0"/>
              <a:t>manusia</a:t>
            </a:r>
            <a:r>
              <a:rPr lang="en-US" sz="2800" dirty="0" smtClean="0"/>
              <a:t> </a:t>
            </a:r>
            <a:r>
              <a:rPr lang="en-US" sz="2800" dirty="0" err="1" smtClean="0"/>
              <a:t>melakukan</a:t>
            </a:r>
            <a:r>
              <a:rPr lang="en-US" sz="2800" dirty="0" smtClean="0"/>
              <a:t> </a:t>
            </a:r>
            <a:r>
              <a:rPr lang="en-US" sz="2800" dirty="0" err="1" smtClean="0"/>
              <a:t>serangkaian</a:t>
            </a:r>
            <a:r>
              <a:rPr lang="en-US" sz="2800" dirty="0" smtClean="0"/>
              <a:t>  </a:t>
            </a:r>
            <a:r>
              <a:rPr lang="en-US" sz="2800" dirty="0" err="1" smtClean="0"/>
              <a:t>tindakan</a:t>
            </a:r>
            <a:r>
              <a:rPr lang="en-US" sz="2800" dirty="0" smtClean="0"/>
              <a:t> </a:t>
            </a:r>
            <a:r>
              <a:rPr lang="en-US" sz="2800" dirty="0" err="1" smtClean="0"/>
              <a:t>untuk</a:t>
            </a:r>
            <a:r>
              <a:rPr lang="en-US" sz="2800" dirty="0" smtClean="0"/>
              <a:t> </a:t>
            </a:r>
            <a:r>
              <a:rPr lang="en-US" sz="2800" dirty="0" err="1" smtClean="0"/>
              <a:t>menguatkan</a:t>
            </a:r>
            <a:r>
              <a:rPr lang="en-US" sz="2800" dirty="0" smtClean="0"/>
              <a:t> </a:t>
            </a:r>
            <a:r>
              <a:rPr lang="en-US" sz="2800" dirty="0" err="1" smtClean="0"/>
              <a:t>gejala</a:t>
            </a:r>
            <a:r>
              <a:rPr lang="en-US" sz="2800" dirty="0" smtClean="0"/>
              <a:t> </a:t>
            </a:r>
            <a:r>
              <a:rPr lang="en-US" sz="2800" dirty="0" err="1" smtClean="0"/>
              <a:t>tersebut</a:t>
            </a:r>
            <a:r>
              <a:rPr lang="en-US" sz="2800" dirty="0" smtClean="0"/>
              <a:t> </a:t>
            </a:r>
            <a:r>
              <a:rPr lang="en-US" sz="2800" dirty="0" err="1" smtClean="0"/>
              <a:t>berdasarkan</a:t>
            </a:r>
            <a:r>
              <a:rPr lang="en-US" sz="2800" dirty="0" smtClean="0"/>
              <a:t> </a:t>
            </a:r>
            <a:r>
              <a:rPr lang="en-US" sz="2800" dirty="0" err="1" smtClean="0"/>
              <a:t>penjelasan</a:t>
            </a:r>
            <a:r>
              <a:rPr lang="en-US" sz="2800" dirty="0" smtClean="0"/>
              <a:t> yang </a:t>
            </a:r>
            <a:r>
              <a:rPr lang="en-US" sz="2800" dirty="0" err="1" smtClean="0"/>
              <a:t>ada</a:t>
            </a:r>
            <a:endParaRPr lang="en-US"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PENJELASAN</a:t>
            </a:r>
            <a:endParaRPr lang="en-US" b="1" dirty="0">
              <a:solidFill>
                <a:srgbClr val="FF0000"/>
              </a:solidFill>
            </a:endParaRPr>
          </a:p>
        </p:txBody>
      </p:sp>
      <p:sp>
        <p:nvSpPr>
          <p:cNvPr id="3" name="Content Placeholder 2"/>
          <p:cNvSpPr>
            <a:spLocks noGrp="1"/>
          </p:cNvSpPr>
          <p:nvPr>
            <p:ph idx="1"/>
          </p:nvPr>
        </p:nvSpPr>
        <p:spPr/>
        <p:txBody>
          <a:bodyPr>
            <a:noAutofit/>
          </a:bodyPr>
          <a:lstStyle/>
          <a:p>
            <a:pPr lvl="0"/>
            <a:r>
              <a:rPr lang="en-US" dirty="0" err="1" smtClean="0"/>
              <a:t>Deduktif</a:t>
            </a:r>
            <a:r>
              <a:rPr lang="en-US" dirty="0" smtClean="0"/>
              <a:t>, </a:t>
            </a:r>
            <a:r>
              <a:rPr lang="en-US" dirty="0" err="1" smtClean="0"/>
              <a:t>penjelasan</a:t>
            </a:r>
            <a:r>
              <a:rPr lang="en-US" dirty="0" smtClean="0"/>
              <a:t> </a:t>
            </a:r>
            <a:r>
              <a:rPr lang="en-US" dirty="0" err="1" smtClean="0"/>
              <a:t>deduktif</a:t>
            </a:r>
            <a:r>
              <a:rPr lang="en-US" dirty="0" smtClean="0"/>
              <a:t> </a:t>
            </a:r>
            <a:r>
              <a:rPr lang="en-US" dirty="0" err="1" smtClean="0"/>
              <a:t>merupakan</a:t>
            </a:r>
            <a:r>
              <a:rPr lang="en-US" dirty="0" smtClean="0"/>
              <a:t> </a:t>
            </a:r>
            <a:r>
              <a:rPr lang="en-US" dirty="0" err="1" smtClean="0"/>
              <a:t>penjelasan</a:t>
            </a:r>
            <a:r>
              <a:rPr lang="en-US" dirty="0" smtClean="0"/>
              <a:t> yang </a:t>
            </a:r>
            <a:r>
              <a:rPr lang="en-US" dirty="0" err="1" smtClean="0"/>
              <a:t>didasarkan</a:t>
            </a:r>
            <a:r>
              <a:rPr lang="en-US" dirty="0" smtClean="0"/>
              <a:t> </a:t>
            </a:r>
            <a:r>
              <a:rPr lang="en-US" dirty="0" err="1" smtClean="0"/>
              <a:t>pada</a:t>
            </a:r>
            <a:r>
              <a:rPr lang="en-US" dirty="0" smtClean="0"/>
              <a:t> </a:t>
            </a:r>
            <a:r>
              <a:rPr lang="en-US" dirty="0" err="1" smtClean="0"/>
              <a:t>kekuatan</a:t>
            </a:r>
            <a:r>
              <a:rPr lang="en-US" dirty="0" smtClean="0"/>
              <a:t> </a:t>
            </a:r>
            <a:r>
              <a:rPr lang="en-US" dirty="0" err="1" smtClean="0"/>
              <a:t>pikiran</a:t>
            </a:r>
            <a:r>
              <a:rPr lang="en-US" dirty="0" smtClean="0"/>
              <a:t> </a:t>
            </a:r>
            <a:r>
              <a:rPr lang="en-US" dirty="0" err="1" smtClean="0"/>
              <a:t>teoritik</a:t>
            </a:r>
            <a:r>
              <a:rPr lang="en-US" dirty="0" smtClean="0"/>
              <a:t>, </a:t>
            </a:r>
            <a:r>
              <a:rPr lang="en-US" dirty="0" err="1" smtClean="0"/>
              <a:t>sehingga</a:t>
            </a:r>
            <a:r>
              <a:rPr lang="en-US" dirty="0" smtClean="0"/>
              <a:t> </a:t>
            </a:r>
            <a:r>
              <a:rPr lang="en-US" dirty="0" err="1" smtClean="0"/>
              <a:t>bersifat</a:t>
            </a:r>
            <a:r>
              <a:rPr lang="en-US" dirty="0" smtClean="0"/>
              <a:t> </a:t>
            </a:r>
            <a:r>
              <a:rPr lang="en-US" dirty="0" err="1" smtClean="0"/>
              <a:t>spekulatif-teoritik</a:t>
            </a:r>
            <a:endParaRPr lang="en-US" dirty="0" smtClean="0"/>
          </a:p>
          <a:p>
            <a:pPr lvl="0">
              <a:buNone/>
            </a:pPr>
            <a:endParaRPr lang="en-US" dirty="0" smtClean="0"/>
          </a:p>
          <a:p>
            <a:pPr lvl="0"/>
            <a:r>
              <a:rPr lang="de-DE" dirty="0" smtClean="0"/>
              <a:t>Probabilistik, penjelsan probabilistik merupakan penjelasan yang ditarik secara induktif dari sejumlah kasus.</a:t>
            </a:r>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268760"/>
            <a:ext cx="7776864" cy="6097599"/>
          </a:xfrm>
        </p:spPr>
        <p:txBody>
          <a:bodyPr>
            <a:noAutofit/>
          </a:bodyPr>
          <a:lstStyle/>
          <a:p>
            <a:pPr lvl="0"/>
            <a:r>
              <a:rPr lang="de-DE" sz="2800" dirty="0" smtClean="0"/>
              <a:t>Fungsional atau teleologis. Penjelasan fungsional dan teleologis merupakan penjelasan yang mendapatkan sebuah unsur dalam kaitannya dengan sistem secara keseluruhan yang mempunyai karakteristik atau arah perkembangan tertentu.</a:t>
            </a:r>
          </a:p>
          <a:p>
            <a:pPr lvl="0"/>
            <a:r>
              <a:rPr lang="de-DE" sz="2800" dirty="0" smtClean="0"/>
              <a:t>Genetik</a:t>
            </a:r>
            <a:r>
              <a:rPr lang="de-DE" sz="2800" dirty="0" smtClean="0"/>
              <a:t>, penjelasan genetik mepergunakan faktor-faktor yang timbul kemudia. Contoh : penjelasan tingkah laku seseorang, ilmu jiwa memberikan penjelasan genetik dengan mengkaitkannya pada pengalaman orang tersebut sewaktu kecil (anak-anak).</a:t>
            </a:r>
            <a:endParaRPr lang="en-US" sz="28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5791" y="1700808"/>
            <a:ext cx="5608537" cy="454989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7772400" cy="1096962"/>
          </a:xfrm>
        </p:spPr>
        <p:txBody>
          <a:bodyPr/>
          <a:lstStyle/>
          <a:p>
            <a:pPr algn="ctr"/>
            <a:r>
              <a:rPr lang="en-US" b="1" dirty="0" smtClean="0">
                <a:solidFill>
                  <a:srgbClr val="FF0000"/>
                </a:solidFill>
              </a:rPr>
              <a:t>FILSAFAT  ILMU</a:t>
            </a:r>
            <a:endParaRPr lang="en-US" b="1" dirty="0">
              <a:solidFill>
                <a:srgbClr val="FF0000"/>
              </a:solidFill>
            </a:endParaRPr>
          </a:p>
        </p:txBody>
      </p:sp>
      <p:graphicFrame>
        <p:nvGraphicFramePr>
          <p:cNvPr id="4" name="Diagram 3"/>
          <p:cNvGraphicFramePr/>
          <p:nvPr>
            <p:extLst>
              <p:ext uri="{D42A27DB-BD31-4B8C-83A1-F6EECF244321}">
                <p14:modId xmlns:p14="http://schemas.microsoft.com/office/powerpoint/2010/main" val="1904861211"/>
              </p:ext>
            </p:extLst>
          </p:nvPr>
        </p:nvGraphicFramePr>
        <p:xfrm>
          <a:off x="179512" y="1397000"/>
          <a:ext cx="9528720" cy="5200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032" y="116632"/>
            <a:ext cx="7772400" cy="1096962"/>
          </a:xfrm>
        </p:spPr>
        <p:txBody>
          <a:bodyPr>
            <a:noAutofit/>
          </a:bodyPr>
          <a:lstStyle/>
          <a:p>
            <a:pPr algn="ctr"/>
            <a:r>
              <a:rPr lang="en-US" b="1" dirty="0" smtClean="0">
                <a:solidFill>
                  <a:srgbClr val="FFFF00"/>
                </a:solidFill>
              </a:rPr>
              <a:t>MANUSIA MEMPUNYAI </a:t>
            </a:r>
            <a:br>
              <a:rPr lang="en-US" b="1" dirty="0" smtClean="0">
                <a:solidFill>
                  <a:srgbClr val="FFFF00"/>
                </a:solidFill>
              </a:rPr>
            </a:br>
            <a:r>
              <a:rPr lang="en-US" b="1" dirty="0" smtClean="0">
                <a:solidFill>
                  <a:srgbClr val="FFFF00"/>
                </a:solidFill>
              </a:rPr>
              <a:t>KEMAMPUAN MENALAR</a:t>
            </a:r>
            <a:endParaRPr lang="en-US" b="1" dirty="0">
              <a:solidFill>
                <a:srgbClr val="FFFF00"/>
              </a:solidFill>
            </a:endParaRPr>
          </a:p>
        </p:txBody>
      </p:sp>
      <p:sp>
        <p:nvSpPr>
          <p:cNvPr id="3" name="Content Placeholder 2"/>
          <p:cNvSpPr>
            <a:spLocks noGrp="1"/>
          </p:cNvSpPr>
          <p:nvPr>
            <p:ph idx="1"/>
          </p:nvPr>
        </p:nvSpPr>
        <p:spPr>
          <a:xfrm>
            <a:off x="1043608" y="1524000"/>
            <a:ext cx="7344816" cy="5001344"/>
          </a:xfrm>
        </p:spPr>
        <p:txBody>
          <a:bodyPr>
            <a:noAutofit/>
          </a:bodyPr>
          <a:lstStyle/>
          <a:p>
            <a:pPr marL="0" indent="0" algn="ctr">
              <a:buNone/>
            </a:pPr>
            <a:r>
              <a:rPr lang="de-DE" dirty="0" smtClean="0">
                <a:solidFill>
                  <a:srgbClr val="002060"/>
                </a:solidFill>
              </a:rPr>
              <a:t>Manusia </a:t>
            </a:r>
            <a:r>
              <a:rPr lang="de-DE" dirty="0" smtClean="0">
                <a:solidFill>
                  <a:srgbClr val="002060"/>
                </a:solidFill>
              </a:rPr>
              <a:t>berbeda </a:t>
            </a:r>
            <a:r>
              <a:rPr lang="de-DE" dirty="0" smtClean="0">
                <a:solidFill>
                  <a:srgbClr val="002060"/>
                </a:solidFill>
              </a:rPr>
              <a:t>dengan binatang, walaupun kedua-duanya berpengetahuan. Binatang memiliki pengetahuan sangat terbatas hanya sampai sejauh kelangsungan hidupnya (</a:t>
            </a:r>
            <a:r>
              <a:rPr lang="de-DE" i="1" dirty="0" smtClean="0">
                <a:solidFill>
                  <a:srgbClr val="002060"/>
                </a:solidFill>
              </a:rPr>
              <a:t>survival</a:t>
            </a:r>
            <a:r>
              <a:rPr lang="de-DE" dirty="0" smtClean="0">
                <a:solidFill>
                  <a:srgbClr val="002060"/>
                </a:solidFill>
              </a:rPr>
              <a:t>). Manusia berpengetahuan untuk mengatasi masalah kebutuhan kelangsungan hidupnya, jadi pada hakikatnya mempunyai tujuan pengetahuan yang lebih tinggi dari sekadar kelangsungan hidupnya.</a:t>
            </a:r>
            <a:endParaRPr lang="en-US" dirty="0" smtClean="0">
              <a:solidFill>
                <a:srgbClr val="002060"/>
              </a:solidFill>
            </a:endParaRPr>
          </a:p>
          <a:p>
            <a:pPr marL="0" indent="0" algn="ctr">
              <a:buNone/>
            </a:pPr>
            <a:endParaRPr lang="en-US" dirty="0">
              <a:solidFill>
                <a:srgbClr val="00206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74638"/>
            <a:ext cx="7772400" cy="1096962"/>
          </a:xfrm>
        </p:spPr>
        <p:txBody>
          <a:bodyPr/>
          <a:lstStyle/>
          <a:p>
            <a:r>
              <a:rPr lang="en-US" b="1" dirty="0" err="1" smtClean="0">
                <a:solidFill>
                  <a:srgbClr val="FF0000"/>
                </a:solidFill>
              </a:rPr>
              <a:t>Faktor</a:t>
            </a:r>
            <a:r>
              <a:rPr lang="en-US" b="1" dirty="0" smtClean="0">
                <a:solidFill>
                  <a:srgbClr val="FF0000"/>
                </a:solidFill>
              </a:rPr>
              <a:t> </a:t>
            </a:r>
            <a:r>
              <a:rPr lang="en-US" b="1" dirty="0" err="1" smtClean="0">
                <a:solidFill>
                  <a:srgbClr val="FF0000"/>
                </a:solidFill>
              </a:rPr>
              <a:t>Penyebab</a:t>
            </a:r>
            <a:endParaRPr lang="en-US" b="1" dirty="0">
              <a:solidFill>
                <a:srgbClr val="FF0000"/>
              </a:solidFill>
            </a:endParaRPr>
          </a:p>
        </p:txBody>
      </p:sp>
      <p:sp>
        <p:nvSpPr>
          <p:cNvPr id="3" name="Content Placeholder 2"/>
          <p:cNvSpPr>
            <a:spLocks noGrp="1"/>
          </p:cNvSpPr>
          <p:nvPr>
            <p:ph idx="1"/>
          </p:nvPr>
        </p:nvSpPr>
        <p:spPr>
          <a:xfrm>
            <a:off x="-252536" y="1371600"/>
            <a:ext cx="8640960" cy="4865712"/>
          </a:xfrm>
        </p:spPr>
        <p:txBody>
          <a:bodyPr>
            <a:noAutofit/>
          </a:bodyPr>
          <a:lstStyle/>
          <a:p>
            <a:pPr marL="971550" lvl="1" indent="-514350">
              <a:buFont typeface="+mj-lt"/>
              <a:buAutoNum type="arabicPeriod"/>
            </a:pPr>
            <a:r>
              <a:rPr lang="de-DE" sz="3200" dirty="0" smtClean="0"/>
              <a:t>Manusia mempunyai bahasa </a:t>
            </a:r>
            <a:endParaRPr lang="de-DE" sz="3200" dirty="0" smtClean="0"/>
          </a:p>
          <a:p>
            <a:pPr marL="457200" lvl="1" indent="0">
              <a:buNone/>
            </a:pPr>
            <a:r>
              <a:rPr lang="de-DE" sz="3200" dirty="0"/>
              <a:t> </a:t>
            </a:r>
            <a:r>
              <a:rPr lang="de-DE" sz="3200" dirty="0" smtClean="0"/>
              <a:t>    </a:t>
            </a:r>
            <a:r>
              <a:rPr lang="de-DE" sz="3200" dirty="0" smtClean="0"/>
              <a:t>yang </a:t>
            </a:r>
            <a:r>
              <a:rPr lang="de-DE" sz="3200" dirty="0" smtClean="0"/>
              <a:t>mampu </a:t>
            </a:r>
            <a:endParaRPr lang="de-DE" sz="3200" dirty="0" smtClean="0"/>
          </a:p>
          <a:p>
            <a:pPr marL="457200" lvl="1" indent="0">
              <a:buNone/>
            </a:pPr>
            <a:r>
              <a:rPr lang="de-DE" sz="3200" dirty="0"/>
              <a:t> </a:t>
            </a:r>
            <a:r>
              <a:rPr lang="de-DE" sz="3200" dirty="0" smtClean="0"/>
              <a:t>    </a:t>
            </a:r>
            <a:r>
              <a:rPr lang="de-DE" sz="3200" dirty="0" smtClean="0"/>
              <a:t>mengkomunikasikan </a:t>
            </a:r>
          </a:p>
          <a:p>
            <a:pPr marL="457200" lvl="1" indent="0">
              <a:buNone/>
            </a:pPr>
            <a:r>
              <a:rPr lang="de-DE" sz="3200" dirty="0"/>
              <a:t> </a:t>
            </a:r>
            <a:r>
              <a:rPr lang="de-DE" sz="3200" dirty="0" smtClean="0"/>
              <a:t>    </a:t>
            </a:r>
            <a:r>
              <a:rPr lang="de-DE" sz="3200" dirty="0" smtClean="0"/>
              <a:t>informasi</a:t>
            </a:r>
          </a:p>
          <a:p>
            <a:pPr marL="4000500" lvl="1" indent="-400050">
              <a:buNone/>
            </a:pPr>
            <a:r>
              <a:rPr lang="de-DE" sz="3200" dirty="0" smtClean="0"/>
              <a:t>2. Manusia </a:t>
            </a:r>
            <a:r>
              <a:rPr lang="de-DE" sz="3200" dirty="0" smtClean="0"/>
              <a:t>mempunyai nalar. Penalaran ialah kemampuan berfikir menurut suatu alur kerangka berpikir tertentu</a:t>
            </a:r>
            <a:endParaRPr lang="en-US" sz="3200"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1361876"/>
            <a:ext cx="3073524" cy="204901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441" y="4221088"/>
            <a:ext cx="2458423" cy="223224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8" y="1539950"/>
            <a:ext cx="3816424" cy="1096962"/>
          </a:xfrm>
        </p:spPr>
        <p:txBody>
          <a:bodyPr/>
          <a:lstStyle/>
          <a:p>
            <a:pPr algn="r"/>
            <a:r>
              <a:rPr lang="en-US" b="1" dirty="0" smtClean="0">
                <a:solidFill>
                  <a:srgbClr val="FF0000"/>
                </a:solidFill>
              </a:rPr>
              <a:t>PENALARAN</a:t>
            </a:r>
            <a:endParaRPr lang="en-US" b="1" dirty="0">
              <a:solidFill>
                <a:srgbClr val="FF0000"/>
              </a:solidFill>
            </a:endParaRPr>
          </a:p>
        </p:txBody>
      </p:sp>
      <p:sp>
        <p:nvSpPr>
          <p:cNvPr id="3" name="Content Placeholder 2"/>
          <p:cNvSpPr>
            <a:spLocks noGrp="1"/>
          </p:cNvSpPr>
          <p:nvPr>
            <p:ph idx="1"/>
          </p:nvPr>
        </p:nvSpPr>
        <p:spPr>
          <a:xfrm>
            <a:off x="1475656" y="2924944"/>
            <a:ext cx="6912768" cy="3589570"/>
          </a:xfrm>
        </p:spPr>
        <p:txBody>
          <a:bodyPr/>
          <a:lstStyle/>
          <a:p>
            <a:pPr marL="0" indent="0" algn="ctr">
              <a:buNone/>
            </a:pPr>
            <a:r>
              <a:rPr lang="de-DE" dirty="0" smtClean="0"/>
              <a:t>Penalaran menghasilkan pengetahuan yang dikaitkan dengan kegiatan berfikir dan bukan dengan perasaan. Jadi penalaran merupakan kegiatan berpikir yang mempunyai karakteristik tertentu dalam menemukan kebenaran. </a:t>
            </a:r>
            <a:r>
              <a:rPr lang="en-US" dirty="0" err="1" smtClean="0"/>
              <a:t>Kebenaran</a:t>
            </a:r>
            <a:r>
              <a:rPr lang="en-US" dirty="0" smtClean="0"/>
              <a:t> </a:t>
            </a:r>
            <a:r>
              <a:rPr lang="en-US" dirty="0" err="1" smtClean="0"/>
              <a:t>sangat</a:t>
            </a:r>
            <a:r>
              <a:rPr lang="en-US" dirty="0" smtClean="0"/>
              <a:t> </a:t>
            </a:r>
            <a:r>
              <a:rPr lang="en-US" dirty="0" err="1" smtClean="0"/>
              <a:t>relatif</a:t>
            </a:r>
            <a:r>
              <a:rPr lang="en-US" dirty="0" smtClean="0"/>
              <a:t>.</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15" y="332656"/>
            <a:ext cx="4349501" cy="248542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CIRI-CIRI</a:t>
            </a:r>
            <a:endParaRPr lang="en-US" b="1" dirty="0">
              <a:solidFill>
                <a:srgbClr val="FFFF00"/>
              </a:solidFill>
            </a:endParaRPr>
          </a:p>
        </p:txBody>
      </p:sp>
      <p:sp>
        <p:nvSpPr>
          <p:cNvPr id="3" name="Content Placeholder 2"/>
          <p:cNvSpPr>
            <a:spLocks noGrp="1"/>
          </p:cNvSpPr>
          <p:nvPr>
            <p:ph idx="1"/>
          </p:nvPr>
        </p:nvSpPr>
        <p:spPr>
          <a:xfrm>
            <a:off x="1115616" y="1524000"/>
            <a:ext cx="7190184" cy="4602163"/>
          </a:xfrm>
        </p:spPr>
        <p:txBody>
          <a:bodyPr>
            <a:noAutofit/>
          </a:bodyPr>
          <a:lstStyle/>
          <a:p>
            <a:pPr marL="514350" lvl="0" indent="-514350" algn="just">
              <a:buFont typeface="+mj-lt"/>
              <a:buAutoNum type="arabicPeriod"/>
            </a:pPr>
            <a:r>
              <a:rPr lang="de-DE" dirty="0" smtClean="0"/>
              <a:t>Mampu menggunakan logika. Berpikir logis dapat diartikan sebagai berfikir menurut suatu pola tertentu</a:t>
            </a:r>
            <a:endParaRPr lang="en-US" dirty="0" smtClean="0"/>
          </a:p>
          <a:p>
            <a:pPr marL="514350" lvl="0" indent="-514350" algn="just">
              <a:buFont typeface="+mj-lt"/>
              <a:buAutoNum type="arabicPeriod"/>
            </a:pPr>
            <a:r>
              <a:rPr lang="de-DE" dirty="0" smtClean="0"/>
              <a:t>Mempunyai sifat analitik dari proses berfikirnya.</a:t>
            </a:r>
          </a:p>
          <a:p>
            <a:pPr marL="0" indent="0" algn="ctr">
              <a:buNone/>
            </a:pPr>
            <a:r>
              <a:rPr lang="de-DE" dirty="0" smtClean="0"/>
              <a:t>Penalaran </a:t>
            </a:r>
            <a:r>
              <a:rPr lang="de-DE" dirty="0" smtClean="0"/>
              <a:t>ilmiah merupakan suatu kegiatan analitik yang menggunakan logika ilmiah, berfikir berdasarkan langkah-langkah tertentu :</a:t>
            </a:r>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Line 3"/>
          <p:cNvSpPr>
            <a:spLocks noChangeShapeType="1"/>
          </p:cNvSpPr>
          <p:nvPr/>
        </p:nvSpPr>
        <p:spPr bwMode="auto">
          <a:xfrm flipV="1">
            <a:off x="3583865" y="1214422"/>
            <a:ext cx="414308" cy="707177"/>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28" name="Line 4"/>
          <p:cNvSpPr>
            <a:spLocks noChangeShapeType="1"/>
          </p:cNvSpPr>
          <p:nvPr/>
        </p:nvSpPr>
        <p:spPr bwMode="auto">
          <a:xfrm>
            <a:off x="3583865" y="1890169"/>
            <a:ext cx="414308" cy="707177"/>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29" name="Line 5"/>
          <p:cNvSpPr>
            <a:spLocks noChangeShapeType="1"/>
          </p:cNvSpPr>
          <p:nvPr/>
        </p:nvSpPr>
        <p:spPr bwMode="auto">
          <a:xfrm flipH="1" flipV="1">
            <a:off x="1643043" y="4060811"/>
            <a:ext cx="828616" cy="707177"/>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30" name="Line 6"/>
          <p:cNvSpPr>
            <a:spLocks noChangeShapeType="1"/>
          </p:cNvSpPr>
          <p:nvPr/>
        </p:nvSpPr>
        <p:spPr bwMode="auto">
          <a:xfrm flipH="1">
            <a:off x="1850197" y="4775845"/>
            <a:ext cx="621462"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31" name="Line 7"/>
          <p:cNvSpPr>
            <a:spLocks noChangeShapeType="1"/>
          </p:cNvSpPr>
          <p:nvPr/>
        </p:nvSpPr>
        <p:spPr bwMode="auto">
          <a:xfrm flipH="1">
            <a:off x="1850197" y="4793525"/>
            <a:ext cx="621462" cy="707177"/>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32" name="Line 8"/>
          <p:cNvSpPr>
            <a:spLocks noChangeShapeType="1"/>
          </p:cNvSpPr>
          <p:nvPr/>
        </p:nvSpPr>
        <p:spPr bwMode="auto">
          <a:xfrm flipV="1">
            <a:off x="4187603" y="3972413"/>
            <a:ext cx="414308" cy="707177"/>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33" name="Line 9"/>
          <p:cNvSpPr>
            <a:spLocks noChangeShapeType="1"/>
          </p:cNvSpPr>
          <p:nvPr/>
        </p:nvSpPr>
        <p:spPr bwMode="auto">
          <a:xfrm>
            <a:off x="4187603" y="4667804"/>
            <a:ext cx="414308" cy="707177"/>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34" name="Line 10"/>
          <p:cNvSpPr>
            <a:spLocks noChangeShapeType="1"/>
          </p:cNvSpPr>
          <p:nvPr/>
        </p:nvSpPr>
        <p:spPr bwMode="auto">
          <a:xfrm flipV="1">
            <a:off x="6404261" y="3353633"/>
            <a:ext cx="414308" cy="707177"/>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35" name="Line 11"/>
          <p:cNvSpPr>
            <a:spLocks noChangeShapeType="1"/>
          </p:cNvSpPr>
          <p:nvPr/>
        </p:nvSpPr>
        <p:spPr bwMode="auto">
          <a:xfrm>
            <a:off x="6404261" y="4001879"/>
            <a:ext cx="207154" cy="707177"/>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36" name="Line 12"/>
          <p:cNvSpPr>
            <a:spLocks noChangeShapeType="1"/>
          </p:cNvSpPr>
          <p:nvPr/>
        </p:nvSpPr>
        <p:spPr bwMode="auto">
          <a:xfrm>
            <a:off x="7500958" y="5429262"/>
            <a:ext cx="500066" cy="45719"/>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37" name="Rectangle 13"/>
          <p:cNvSpPr>
            <a:spLocks noChangeArrowheads="1"/>
          </p:cNvSpPr>
          <p:nvPr/>
        </p:nvSpPr>
        <p:spPr bwMode="auto">
          <a:xfrm>
            <a:off x="357158" y="856357"/>
            <a:ext cx="9286908"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dirty="0" smtClean="0">
                <a:ln>
                  <a:noFill/>
                </a:ln>
                <a:solidFill>
                  <a:schemeClr val="tx1"/>
                </a:solidFill>
                <a:effectLst/>
                <a:latin typeface="Calibri" pitchFamily="34" charset="0"/>
                <a:ea typeface="Times New Roman" pitchFamily="18" charset="0"/>
                <a:cs typeface="Tahoma" pitchFamily="34" charset="0"/>
              </a:rPr>
              <a:t>	  			Bersifat Logis dan Analitik</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dirty="0" smtClean="0">
                <a:ln>
                  <a:noFill/>
                </a:ln>
                <a:solidFill>
                  <a:schemeClr val="tx1"/>
                </a:solidFill>
                <a:effectLst/>
                <a:latin typeface="Calibri" pitchFamily="34" charset="0"/>
                <a:ea typeface="Times New Roman" pitchFamily="18" charset="0"/>
                <a:cs typeface="Tahoma" pitchFamily="34" charset="0"/>
              </a:rPr>
              <a:t>				(penalaran ilmiah)</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dirty="0" smtClean="0">
                <a:ln>
                  <a:noFill/>
                </a:ln>
                <a:solidFill>
                  <a:schemeClr val="tx1"/>
                </a:solidFill>
                <a:effectLst/>
                <a:latin typeface="Calibri" pitchFamily="34" charset="0"/>
                <a:ea typeface="Times New Roman" pitchFamily="18" charset="0"/>
                <a:cs typeface="Tahoma" pitchFamily="34" charset="0"/>
              </a:rPr>
              <a:t>            Kegiatan berpikir</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dirty="0" smtClean="0">
                <a:ln>
                  <a:noFill/>
                </a:ln>
                <a:solidFill>
                  <a:schemeClr val="tx1"/>
                </a:solidFill>
                <a:effectLst/>
                <a:latin typeface="Calibri" pitchFamily="34" charset="0"/>
                <a:ea typeface="Times New Roman" pitchFamily="18" charset="0"/>
                <a:cs typeface="Tahoma" pitchFamily="34" charset="0"/>
              </a:rPr>
              <a:t>				Penalaran bersifat tidak logis dan 				              Analitik</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dirty="0" smtClean="0">
                <a:ln>
                  <a:noFill/>
                </a:ln>
                <a:solidFill>
                  <a:schemeClr val="tx1"/>
                </a:solidFill>
                <a:effectLst/>
                <a:latin typeface="Calibri" pitchFamily="34" charset="0"/>
                <a:ea typeface="Times New Roman" pitchFamily="18" charset="0"/>
                <a:cs typeface="Tahoma" pitchFamily="34" charset="0"/>
              </a:rPr>
              <a:t>							         									Penalaran</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dirty="0" smtClean="0">
                <a:ln>
                  <a:noFill/>
                </a:ln>
                <a:solidFill>
                  <a:schemeClr val="tx1"/>
                </a:solidFill>
                <a:effectLst/>
                <a:latin typeface="Calibri" pitchFamily="34" charset="0"/>
                <a:ea typeface="Times New Roman" pitchFamily="18" charset="0"/>
                <a:cs typeface="Tahoma" pitchFamily="34" charset="0"/>
              </a:rPr>
              <a:t>Agama				        Usaha Manusia</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Calibri" pitchFamily="34" charset="0"/>
              <a:ea typeface="Times New Roman" pitchFamily="18" charset="0"/>
              <a:cs typeface="Tahoma" pitchFamily="34" charset="0"/>
            </a:endParaRPr>
          </a:p>
          <a:p>
            <a:pPr lvl="0" eaLnBrk="0" fontAlgn="base" hangingPunct="0">
              <a:spcBef>
                <a:spcPct val="0"/>
              </a:spcBef>
              <a:spcAft>
                <a:spcPct val="0"/>
              </a:spcAft>
            </a:pPr>
            <a:r>
              <a:rPr kumimoji="0" lang="de-DE" sz="2400" b="0" i="0" u="none" strike="noStrike" cap="none" normalizeH="0" baseline="0" dirty="0" smtClean="0">
                <a:ln>
                  <a:noFill/>
                </a:ln>
                <a:solidFill>
                  <a:schemeClr val="tx1"/>
                </a:solidFill>
                <a:effectLst/>
                <a:latin typeface="Calibri" pitchFamily="34" charset="0"/>
                <a:ea typeface="Times New Roman" pitchFamily="18" charset="0"/>
                <a:cs typeface="Tahoma" pitchFamily="34" charset="0"/>
              </a:rPr>
              <a:t>                                                                                           Tidak</a:t>
            </a:r>
            <a:r>
              <a:rPr kumimoji="0" lang="de-DE" sz="2400" b="0" i="0" u="none" strike="noStrike" cap="none" normalizeH="0" dirty="0" smtClean="0">
                <a:ln>
                  <a:noFill/>
                </a:ln>
                <a:solidFill>
                  <a:schemeClr val="tx1"/>
                </a:solidFill>
                <a:effectLst/>
                <a:latin typeface="Calibri" pitchFamily="34" charset="0"/>
                <a:ea typeface="Times New Roman" pitchFamily="18" charset="0"/>
                <a:cs typeface="Tahoma" pitchFamily="34" charset="0"/>
              </a:rPr>
              <a:t> </a:t>
            </a:r>
            <a:r>
              <a:rPr kumimoji="0" lang="de-DE" sz="2400" b="0" i="0" u="none" strike="noStrike" cap="none" normalizeH="0" baseline="0" dirty="0" smtClean="0">
                <a:ln>
                  <a:noFill/>
                </a:ln>
                <a:solidFill>
                  <a:schemeClr val="tx1"/>
                </a:solidFill>
                <a:effectLst/>
                <a:latin typeface="Calibri" pitchFamily="34" charset="0"/>
                <a:ea typeface="Times New Roman" pitchFamily="18" charset="0"/>
                <a:cs typeface="Tahoma" pitchFamily="34" charset="0"/>
              </a:rPr>
              <a:t>menggunakan</a:t>
            </a:r>
            <a:endParaRPr lang="de-DE" sz="2400" dirty="0">
              <a:latin typeface="Calibri" pitchFamily="34"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dirty="0" smtClean="0">
                <a:ln>
                  <a:noFill/>
                </a:ln>
                <a:solidFill>
                  <a:schemeClr val="tx1"/>
                </a:solidFill>
                <a:effectLst/>
                <a:latin typeface="Calibri" pitchFamily="34" charset="0"/>
                <a:ea typeface="Times New Roman" pitchFamily="18" charset="0"/>
                <a:cs typeface="Tahoma" pitchFamily="34" charset="0"/>
              </a:rPr>
              <a:t>Fislsafat	      Kebenaran			</a:t>
            </a:r>
            <a:r>
              <a:rPr kumimoji="0" lang="de-DE" sz="2400" b="0" i="0" u="none" strike="noStrike" cap="none" normalizeH="0" dirty="0" smtClean="0">
                <a:ln>
                  <a:noFill/>
                </a:ln>
                <a:solidFill>
                  <a:schemeClr val="tx1"/>
                </a:solidFill>
                <a:effectLst/>
                <a:latin typeface="Calibri" pitchFamily="34" charset="0"/>
                <a:ea typeface="Times New Roman" pitchFamily="18" charset="0"/>
                <a:cs typeface="Tahoma" pitchFamily="34" charset="0"/>
              </a:rPr>
              <a:t>           </a:t>
            </a:r>
            <a:r>
              <a:rPr kumimoji="0" lang="de-DE" sz="2400" b="0" i="0" u="none" strike="noStrike" cap="none" normalizeH="0" baseline="0" dirty="0" smtClean="0">
                <a:ln>
                  <a:noFill/>
                </a:ln>
                <a:solidFill>
                  <a:schemeClr val="tx1"/>
                </a:solidFill>
                <a:effectLst/>
                <a:latin typeface="Calibri" pitchFamily="34" charset="0"/>
                <a:ea typeface="Times New Roman" pitchFamily="18" charset="0"/>
                <a:cs typeface="Tahoma" pitchFamily="34" charset="0"/>
              </a:rPr>
              <a:t>Penalaran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dirty="0" smtClean="0">
                <a:ln>
                  <a:noFill/>
                </a:ln>
                <a:solidFill>
                  <a:schemeClr val="tx1"/>
                </a:solidFill>
                <a:effectLst/>
                <a:latin typeface="Calibri" pitchFamily="34" charset="0"/>
                <a:ea typeface="Times New Roman" pitchFamily="18" charset="0"/>
                <a:cs typeface="Tahoma" pitchFamily="34" charset="0"/>
              </a:rPr>
              <a:t>  Ilmu			 	</a:t>
            </a:r>
            <a:r>
              <a:rPr lang="de-DE" sz="2400" dirty="0">
                <a:latin typeface="Calibri" pitchFamily="34" charset="0"/>
                <a:ea typeface="Times New Roman" pitchFamily="18" charset="0"/>
                <a:cs typeface="Tahoma" pitchFamily="34" charset="0"/>
              </a:rPr>
              <a:t> </a:t>
            </a:r>
            <a:r>
              <a:rPr lang="de-DE" sz="2400" dirty="0" smtClean="0">
                <a:latin typeface="Calibri" pitchFamily="34" charset="0"/>
                <a:ea typeface="Times New Roman" pitchFamily="18" charset="0"/>
                <a:cs typeface="Tahoma" pitchFamily="34" charset="0"/>
              </a:rPr>
              <a:t>        </a:t>
            </a:r>
            <a:r>
              <a:rPr kumimoji="0" lang="de-DE" sz="2400" b="0" i="0" u="none" strike="noStrike" cap="none" normalizeH="0" baseline="0" dirty="0" smtClean="0">
                <a:ln>
                  <a:noFill/>
                </a:ln>
                <a:solidFill>
                  <a:schemeClr val="tx1"/>
                </a:solidFill>
                <a:effectLst/>
                <a:latin typeface="Calibri" pitchFamily="34" charset="0"/>
                <a:ea typeface="Times New Roman" pitchFamily="18" charset="0"/>
                <a:cs typeface="Tahoma" pitchFamily="34" charset="0"/>
              </a:rPr>
              <a:t>Diluar usaha manusia	      Wahyu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dirty="0" smtClean="0">
                <a:ln>
                  <a:noFill/>
                </a:ln>
                <a:solidFill>
                  <a:schemeClr val="tx1"/>
                </a:solidFill>
                <a:effectLst/>
                <a:latin typeface="Calibri" pitchFamily="34" charset="0"/>
                <a:ea typeface="Times New Roman" pitchFamily="18" charset="0"/>
                <a:cs typeface="Tahoma" pitchFamily="34"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99592" y="1580732"/>
            <a:ext cx="7344816" cy="4728588"/>
          </a:xfrm>
        </p:spPr>
        <p:txBody>
          <a:bodyPr/>
          <a:lstStyle/>
          <a:p>
            <a:pPr marL="0" indent="0" algn="ctr">
              <a:buNone/>
            </a:pPr>
            <a:r>
              <a:rPr lang="de-DE" dirty="0" smtClean="0"/>
              <a:t>Pengetahuan </a:t>
            </a:r>
            <a:r>
              <a:rPr lang="de-DE" dirty="0" smtClean="0"/>
              <a:t>yang dipergunakan dalam penalaran pada dasarnya bersumber pada rasio atau fakta. Rasio adalah sumber kebenaran disebut dengan rasionalisme terkait dengan paham deduktif. Fakta yang tertangkap melalui pengalaman manusia merupakan sumber kebenaran mengembangnkan paham empirisme. </a:t>
            </a:r>
            <a:r>
              <a:rPr lang="en-US" dirty="0" err="1" smtClean="0"/>
              <a:t>Terkait</a:t>
            </a:r>
            <a:r>
              <a:rPr lang="en-US" dirty="0" smtClean="0"/>
              <a:t> </a:t>
            </a:r>
            <a:r>
              <a:rPr lang="en-US" dirty="0" err="1" smtClean="0"/>
              <a:t>dengan</a:t>
            </a:r>
            <a:r>
              <a:rPr lang="en-US" dirty="0" smtClean="0"/>
              <a:t> </a:t>
            </a:r>
            <a:r>
              <a:rPr lang="en-US" dirty="0" err="1" smtClean="0"/>
              <a:t>paham</a:t>
            </a:r>
            <a:r>
              <a:rPr lang="en-US" dirty="0" smtClean="0"/>
              <a:t> </a:t>
            </a:r>
            <a:r>
              <a:rPr lang="en-US" dirty="0" err="1" smtClean="0"/>
              <a:t>induktif</a:t>
            </a:r>
            <a:r>
              <a:rPr lang="en-US" dirty="0" smtClean="0"/>
              <a:t>.</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nim-13_Sea">
  <a:themeElements>
    <a:clrScheme name="Office Theme 12">
      <a:dk1>
        <a:srgbClr val="09817E"/>
      </a:dk1>
      <a:lt1>
        <a:srgbClr val="FFFFFF"/>
      </a:lt1>
      <a:dk2>
        <a:srgbClr val="0281BA"/>
      </a:dk2>
      <a:lt2>
        <a:srgbClr val="808080"/>
      </a:lt2>
      <a:accent1>
        <a:srgbClr val="BBE0E3"/>
      </a:accent1>
      <a:accent2>
        <a:srgbClr val="333399"/>
      </a:accent2>
      <a:accent3>
        <a:srgbClr val="FFFFFF"/>
      </a:accent3>
      <a:accent4>
        <a:srgbClr val="066D6B"/>
      </a:accent4>
      <a:accent5>
        <a:srgbClr val="DAEDEF"/>
      </a:accent5>
      <a:accent6>
        <a:srgbClr val="2D2D8A"/>
      </a:accent6>
      <a:hlink>
        <a:srgbClr val="009999"/>
      </a:hlink>
      <a:folHlink>
        <a:srgbClr val="99CC00"/>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2">
        <a:dk1>
          <a:srgbClr val="09817E"/>
        </a:dk1>
        <a:lt1>
          <a:srgbClr val="FFFFFF"/>
        </a:lt1>
        <a:dk2>
          <a:srgbClr val="0281BA"/>
        </a:dk2>
        <a:lt2>
          <a:srgbClr val="808080"/>
        </a:lt2>
        <a:accent1>
          <a:srgbClr val="BBE0E3"/>
        </a:accent1>
        <a:accent2>
          <a:srgbClr val="333399"/>
        </a:accent2>
        <a:accent3>
          <a:srgbClr val="FFFFFF"/>
        </a:accent3>
        <a:accent4>
          <a:srgbClr val="066D6B"/>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Anim-13_Sea</Template>
  <TotalTime>563</TotalTime>
  <Words>1170</Words>
  <Application>Microsoft Office PowerPoint</Application>
  <PresentationFormat>On-screen Show (4:3)</PresentationFormat>
  <Paragraphs>141</Paragraphs>
  <Slides>28</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Tahoma</vt:lpstr>
      <vt:lpstr>Times New Roman</vt:lpstr>
      <vt:lpstr>Wingdings</vt:lpstr>
      <vt:lpstr>Anim-13_Sea</vt:lpstr>
      <vt:lpstr>MENGAPA PENELITIAN ITU PERLU  ???</vt:lpstr>
      <vt:lpstr>BEBERAPA  PENGERTIAN</vt:lpstr>
      <vt:lpstr>FILSAFAT  ILMU</vt:lpstr>
      <vt:lpstr>MANUSIA MEMPUNYAI  KEMAMPUAN MENALAR</vt:lpstr>
      <vt:lpstr>Faktor Penyebab</vt:lpstr>
      <vt:lpstr>PENALARAN</vt:lpstr>
      <vt:lpstr>CIRI-CIRI</vt:lpstr>
      <vt:lpstr>PowerPoint Presentation</vt:lpstr>
      <vt:lpstr>PowerPoint Presentation</vt:lpstr>
      <vt:lpstr>LOGIKA</vt:lpstr>
      <vt:lpstr>PowerPoint Presentation</vt:lpstr>
      <vt:lpstr>SUMBER PENGETAHUAN</vt:lpstr>
      <vt:lpstr>DEFINISI - DEFINISI</vt:lpstr>
      <vt:lpstr>PowerPoint Presentation</vt:lpstr>
      <vt:lpstr>METODE</vt:lpstr>
      <vt:lpstr>CARA MENCARI KEBENARAN</vt:lpstr>
      <vt:lpstr>PowerPoint Presentation</vt:lpstr>
      <vt:lpstr>KRITERIA  KEBENARAN</vt:lpstr>
      <vt:lpstr>PowerPoint Presentation</vt:lpstr>
      <vt:lpstr>METODE  ILMIAH</vt:lpstr>
      <vt:lpstr>PowerPoint Presentation</vt:lpstr>
      <vt:lpstr>PowerPoint Presentation</vt:lpstr>
      <vt:lpstr>ALUR  BERFIKIR</vt:lpstr>
      <vt:lpstr>STRUKTUR   PENGETAHUAN  ILMIAH</vt:lpstr>
      <vt:lpstr>PowerPoint Presentation</vt:lpstr>
      <vt:lpstr>PENJELASAN</vt:lpstr>
      <vt:lpstr>PowerPoint Presentation</vt:lpstr>
      <vt:lpstr>PowerPoint Presentation</vt:lpstr>
    </vt:vector>
  </TitlesOfParts>
  <Company>Acer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MENGAPA PENELITIAN ITU PERLU  ???</dc:title>
  <dc:creator>Valued Acer Customer</dc:creator>
  <cp:lastModifiedBy>Dewi_Vaio</cp:lastModifiedBy>
  <cp:revision>25</cp:revision>
  <dcterms:created xsi:type="dcterms:W3CDTF">2011-10-03T17:03:08Z</dcterms:created>
  <dcterms:modified xsi:type="dcterms:W3CDTF">2015-09-30T22:37:47Z</dcterms:modified>
</cp:coreProperties>
</file>