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A9F8-1407-43F1-8A56-8B4A7EB1FF8E}" type="datetimeFigureOut">
              <a:rPr lang="en-US" smtClean="0"/>
              <a:t>26-10-2015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5E59A-FBB2-459B-8C9A-58E884A4F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01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3A9F8-1407-43F1-8A56-8B4A7EB1FF8E}" type="datetimeFigureOut">
              <a:rPr lang="en-US" smtClean="0"/>
              <a:t>26-10-2015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5E59A-FBB2-459B-8C9A-58E884A4F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4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TRADISI-TRADISI</a:t>
            </a:r>
            <a:br>
              <a:rPr lang="en-US" smtClean="0"/>
            </a:br>
            <a:r>
              <a:rPr lang="en-US" smtClean="0"/>
              <a:t>TEORI KOMUNIKASI</a:t>
            </a:r>
            <a:br>
              <a:rPr lang="en-US" smtClean="0"/>
            </a:br>
            <a:r>
              <a:rPr lang="en-US" smtClean="0"/>
              <a:t>(Sibernetika)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2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Teori Tradisi Sibernetika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48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mtClean="0"/>
              <a:t>Teori Tradisi Sibernetika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92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mtClean="0"/>
              <a:t>Teori Tradisi Sibernetika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36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mtClean="0"/>
              <a:t>Teori Tradisi Sibernetika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13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13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kaDora" pitchFamily="66" charset="0"/>
              </a:rPr>
              <a:t>Tradisi Sibernetika</a:t>
            </a:r>
            <a:endParaRPr lang="en-US" dirty="0">
              <a:latin typeface="akaDora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01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Tradisi Sibernetika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24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76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Tradisi Sibernetika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80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Tradisi Sibernetika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73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Tradisi Sibernetika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34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Tradisi Sibenetika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93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Teori Tradisi Sibernetika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42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On-screen Show (4:3)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akaDora</vt:lpstr>
      <vt:lpstr>Arial</vt:lpstr>
      <vt:lpstr>Calibri</vt:lpstr>
      <vt:lpstr>Calibri Light</vt:lpstr>
      <vt:lpstr>Office Theme</vt:lpstr>
      <vt:lpstr>TRADISI-TRADISI TEORI KOMUNIKASI (Sibernetika)</vt:lpstr>
      <vt:lpstr>Tradisi Sibernetika</vt:lpstr>
      <vt:lpstr>Tradisi Sibernetika</vt:lpstr>
      <vt:lpstr>PowerPoint Presentation</vt:lpstr>
      <vt:lpstr>Tradisi Sibernetika</vt:lpstr>
      <vt:lpstr>Tradisi Sibernetika</vt:lpstr>
      <vt:lpstr>Tradisi Sibernetika</vt:lpstr>
      <vt:lpstr>Tradisi Sibenetika</vt:lpstr>
      <vt:lpstr>Teori Tradisi Sibernetika</vt:lpstr>
      <vt:lpstr>Teori Tradisi Sibernetika</vt:lpstr>
      <vt:lpstr>Teori Tradisi Sibernetika</vt:lpstr>
      <vt:lpstr>Teori Tradisi Sibernetika</vt:lpstr>
      <vt:lpstr>Teori Tradisi Sibernetika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TRADISI-TRADISI TEORI KOMUNIKASI (Sibernetika)</dc:title>
  <dc:creator>Kajur_IKunikom</dc:creator>
  <cp:lastModifiedBy>Kajur_IKunikom</cp:lastModifiedBy>
  <cp:revision>1</cp:revision>
  <dcterms:created xsi:type="dcterms:W3CDTF">2015-10-26T06:50:38Z</dcterms:created>
  <dcterms:modified xsi:type="dcterms:W3CDTF">2015-10-26T06:50:38Z</dcterms:modified>
</cp:coreProperties>
</file>