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2" r:id="rId6"/>
    <p:sldId id="266" r:id="rId7"/>
    <p:sldId id="263" r:id="rId8"/>
    <p:sldId id="264" r:id="rId9"/>
    <p:sldId id="265" r:id="rId10"/>
    <p:sldId id="259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1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2C402-5593-43C8-A46E-C96E10E3EC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97888-D51E-4EA1-A5F7-F6BEA532ADB0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Ilmu</a:t>
          </a:r>
          <a:r>
            <a:rPr lang="en-US" sz="3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Pengetahuan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8B6CB5E5-02A8-4F13-8526-0FD7F4162636}" type="parTrans" cxnId="{4EE34B29-CB48-4E53-B30A-90CCD541F43C}">
      <dgm:prSet/>
      <dgm:spPr/>
      <dgm:t>
        <a:bodyPr/>
        <a:lstStyle/>
        <a:p>
          <a:endParaRPr lang="en-US"/>
        </a:p>
      </dgm:t>
    </dgm:pt>
    <dgm:pt modelId="{F4265D4B-40B3-4DA5-9CC2-77172DFD0C16}" type="sibTrans" cxnId="{4EE34B29-CB48-4E53-B30A-90CCD541F43C}">
      <dgm:prSet/>
      <dgm:spPr/>
      <dgm:t>
        <a:bodyPr/>
        <a:lstStyle/>
        <a:p>
          <a:endParaRPr lang="en-US"/>
        </a:p>
      </dgm:t>
    </dgm:pt>
    <dgm:pt modelId="{875F45FF-0D1E-42DD-83D6-ABC70E0F0BB8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Teknologi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C111F9B5-0C0F-424A-AFDA-636D990ADDB2}" type="parTrans" cxnId="{09EB151D-B02E-4B1F-8DA1-1867C8651721}">
      <dgm:prSet/>
      <dgm:spPr/>
      <dgm:t>
        <a:bodyPr/>
        <a:lstStyle/>
        <a:p>
          <a:endParaRPr lang="en-US"/>
        </a:p>
      </dgm:t>
    </dgm:pt>
    <dgm:pt modelId="{BCBC5E10-C7B1-4282-A8BE-FDEAEFC265B8}" type="sibTrans" cxnId="{09EB151D-B02E-4B1F-8DA1-1867C8651721}">
      <dgm:prSet/>
      <dgm:spPr/>
      <dgm:t>
        <a:bodyPr/>
        <a:lstStyle/>
        <a:p>
          <a:endParaRPr lang="en-US"/>
        </a:p>
      </dgm:t>
    </dgm:pt>
    <dgm:pt modelId="{BD443606-62AF-4156-82C8-3109A701298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Seni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D4FB7A13-D75D-4D41-BB56-57113AFDC925}" type="parTrans" cxnId="{F35F7612-082A-4899-92C4-6614B800C3BE}">
      <dgm:prSet/>
      <dgm:spPr/>
      <dgm:t>
        <a:bodyPr/>
        <a:lstStyle/>
        <a:p>
          <a:endParaRPr lang="en-US"/>
        </a:p>
      </dgm:t>
    </dgm:pt>
    <dgm:pt modelId="{52E2659A-9B95-457F-A3D3-AECF4AE5E94E}" type="sibTrans" cxnId="{F35F7612-082A-4899-92C4-6614B800C3BE}">
      <dgm:prSet/>
      <dgm:spPr/>
      <dgm:t>
        <a:bodyPr/>
        <a:lstStyle/>
        <a:p>
          <a:endParaRPr lang="en-US"/>
        </a:p>
      </dgm:t>
    </dgm:pt>
    <dgm:pt modelId="{6AD5BFDC-1E92-4E53-9450-6E3657DA9E2A}" type="pres">
      <dgm:prSet presAssocID="{F2F2C402-5593-43C8-A46E-C96E10E3EC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59CF1-1A0A-494C-878E-CF31809CCFFA}" type="pres">
      <dgm:prSet presAssocID="{DAC97888-D51E-4EA1-A5F7-F6BEA532ADB0}" presName="parentLin" presStyleCnt="0"/>
      <dgm:spPr/>
    </dgm:pt>
    <dgm:pt modelId="{933AB82D-A405-443D-9770-A62D25CD15CE}" type="pres">
      <dgm:prSet presAssocID="{DAC97888-D51E-4EA1-A5F7-F6BEA532ADB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63ADF4F-06FD-4541-895E-E6E43EEC3438}" type="pres">
      <dgm:prSet presAssocID="{DAC97888-D51E-4EA1-A5F7-F6BEA532AD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F4866-BEEF-43FB-9C3B-389A970ACEBA}" type="pres">
      <dgm:prSet presAssocID="{DAC97888-D51E-4EA1-A5F7-F6BEA532ADB0}" presName="negativeSpace" presStyleCnt="0"/>
      <dgm:spPr/>
    </dgm:pt>
    <dgm:pt modelId="{901B1ADA-A908-42C9-89BC-0DBB8C565C28}" type="pres">
      <dgm:prSet presAssocID="{DAC97888-D51E-4EA1-A5F7-F6BEA532ADB0}" presName="childText" presStyleLbl="conFgAcc1" presStyleIdx="0" presStyleCnt="3">
        <dgm:presLayoutVars>
          <dgm:bulletEnabled val="1"/>
        </dgm:presLayoutVars>
      </dgm:prSet>
      <dgm:spPr/>
    </dgm:pt>
    <dgm:pt modelId="{D7F92AE8-DD25-4986-847C-776B53BBE7AA}" type="pres">
      <dgm:prSet presAssocID="{F4265D4B-40B3-4DA5-9CC2-77172DFD0C16}" presName="spaceBetweenRectangles" presStyleCnt="0"/>
      <dgm:spPr/>
    </dgm:pt>
    <dgm:pt modelId="{247CA100-F88A-46B1-95E6-5D48577C44DA}" type="pres">
      <dgm:prSet presAssocID="{875F45FF-0D1E-42DD-83D6-ABC70E0F0BB8}" presName="parentLin" presStyleCnt="0"/>
      <dgm:spPr/>
    </dgm:pt>
    <dgm:pt modelId="{A2835E6C-9DE6-4669-8918-68BDEB53638B}" type="pres">
      <dgm:prSet presAssocID="{875F45FF-0D1E-42DD-83D6-ABC70E0F0B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60F2EA7-DB76-43D9-98E6-2DA34008A470}" type="pres">
      <dgm:prSet presAssocID="{875F45FF-0D1E-42DD-83D6-ABC70E0F0B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49F7-A0D5-42A7-A7A9-ECC01B365280}" type="pres">
      <dgm:prSet presAssocID="{875F45FF-0D1E-42DD-83D6-ABC70E0F0BB8}" presName="negativeSpace" presStyleCnt="0"/>
      <dgm:spPr/>
    </dgm:pt>
    <dgm:pt modelId="{DA1E4104-DB4B-4A12-84B3-B407E857BE97}" type="pres">
      <dgm:prSet presAssocID="{875F45FF-0D1E-42DD-83D6-ABC70E0F0BB8}" presName="childText" presStyleLbl="conFgAcc1" presStyleIdx="1" presStyleCnt="3">
        <dgm:presLayoutVars>
          <dgm:bulletEnabled val="1"/>
        </dgm:presLayoutVars>
      </dgm:prSet>
      <dgm:spPr/>
    </dgm:pt>
    <dgm:pt modelId="{61F83224-6504-4985-A0C9-A8721538CEE5}" type="pres">
      <dgm:prSet presAssocID="{BCBC5E10-C7B1-4282-A8BE-FDEAEFC265B8}" presName="spaceBetweenRectangles" presStyleCnt="0"/>
      <dgm:spPr/>
    </dgm:pt>
    <dgm:pt modelId="{9C07B432-769B-43AB-A778-6A6E8B04B281}" type="pres">
      <dgm:prSet presAssocID="{BD443606-62AF-4156-82C8-3109A701298D}" presName="parentLin" presStyleCnt="0"/>
      <dgm:spPr/>
    </dgm:pt>
    <dgm:pt modelId="{46E4C31B-8392-4030-8266-04040C2291D6}" type="pres">
      <dgm:prSet presAssocID="{BD443606-62AF-4156-82C8-3109A701298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03985EA-ACB6-4000-BFA5-103AD84CDCE2}" type="pres">
      <dgm:prSet presAssocID="{BD443606-62AF-4156-82C8-3109A701298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875A8-EA6C-4029-B2E4-FF34BC0F6CF3}" type="pres">
      <dgm:prSet presAssocID="{BD443606-62AF-4156-82C8-3109A701298D}" presName="negativeSpace" presStyleCnt="0"/>
      <dgm:spPr/>
    </dgm:pt>
    <dgm:pt modelId="{A5AC7B4F-0344-4251-809A-1F210552B5DE}" type="pres">
      <dgm:prSet presAssocID="{BD443606-62AF-4156-82C8-3109A70129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209287-8E75-4F98-A587-EB0EF90C1F47}" type="presOf" srcId="{875F45FF-0D1E-42DD-83D6-ABC70E0F0BB8}" destId="{A2835E6C-9DE6-4669-8918-68BDEB53638B}" srcOrd="0" destOrd="0" presId="urn:microsoft.com/office/officeart/2005/8/layout/list1"/>
    <dgm:cxn modelId="{4EE34B29-CB48-4E53-B30A-90CCD541F43C}" srcId="{F2F2C402-5593-43C8-A46E-C96E10E3EC46}" destId="{DAC97888-D51E-4EA1-A5F7-F6BEA532ADB0}" srcOrd="0" destOrd="0" parTransId="{8B6CB5E5-02A8-4F13-8526-0FD7F4162636}" sibTransId="{F4265D4B-40B3-4DA5-9CC2-77172DFD0C16}"/>
    <dgm:cxn modelId="{C296923D-71E7-4C02-A0D4-8EAE2B5D4CCC}" type="presOf" srcId="{DAC97888-D51E-4EA1-A5F7-F6BEA532ADB0}" destId="{933AB82D-A405-443D-9770-A62D25CD15CE}" srcOrd="0" destOrd="0" presId="urn:microsoft.com/office/officeart/2005/8/layout/list1"/>
    <dgm:cxn modelId="{2507F90F-F2E8-4FCB-900D-762EE007F302}" type="presOf" srcId="{BD443606-62AF-4156-82C8-3109A701298D}" destId="{46E4C31B-8392-4030-8266-04040C2291D6}" srcOrd="0" destOrd="0" presId="urn:microsoft.com/office/officeart/2005/8/layout/list1"/>
    <dgm:cxn modelId="{F35F7612-082A-4899-92C4-6614B800C3BE}" srcId="{F2F2C402-5593-43C8-A46E-C96E10E3EC46}" destId="{BD443606-62AF-4156-82C8-3109A701298D}" srcOrd="2" destOrd="0" parTransId="{D4FB7A13-D75D-4D41-BB56-57113AFDC925}" sibTransId="{52E2659A-9B95-457F-A3D3-AECF4AE5E94E}"/>
    <dgm:cxn modelId="{2E8D470F-F3A6-40FE-9435-D892EC6B370E}" type="presOf" srcId="{DAC97888-D51E-4EA1-A5F7-F6BEA532ADB0}" destId="{263ADF4F-06FD-4541-895E-E6E43EEC3438}" srcOrd="1" destOrd="0" presId="urn:microsoft.com/office/officeart/2005/8/layout/list1"/>
    <dgm:cxn modelId="{B13E3B47-57FA-48AD-90E9-30BAD01EA230}" type="presOf" srcId="{F2F2C402-5593-43C8-A46E-C96E10E3EC46}" destId="{6AD5BFDC-1E92-4E53-9450-6E3657DA9E2A}" srcOrd="0" destOrd="0" presId="urn:microsoft.com/office/officeart/2005/8/layout/list1"/>
    <dgm:cxn modelId="{30BA2F48-3890-416C-82F4-2360FF94113D}" type="presOf" srcId="{875F45FF-0D1E-42DD-83D6-ABC70E0F0BB8}" destId="{E60F2EA7-DB76-43D9-98E6-2DA34008A470}" srcOrd="1" destOrd="0" presId="urn:microsoft.com/office/officeart/2005/8/layout/list1"/>
    <dgm:cxn modelId="{09EB151D-B02E-4B1F-8DA1-1867C8651721}" srcId="{F2F2C402-5593-43C8-A46E-C96E10E3EC46}" destId="{875F45FF-0D1E-42DD-83D6-ABC70E0F0BB8}" srcOrd="1" destOrd="0" parTransId="{C111F9B5-0C0F-424A-AFDA-636D990ADDB2}" sibTransId="{BCBC5E10-C7B1-4282-A8BE-FDEAEFC265B8}"/>
    <dgm:cxn modelId="{012C5730-1BD3-4F09-A1BB-311F4D0FA40E}" type="presOf" srcId="{BD443606-62AF-4156-82C8-3109A701298D}" destId="{903985EA-ACB6-4000-BFA5-103AD84CDCE2}" srcOrd="1" destOrd="0" presId="urn:microsoft.com/office/officeart/2005/8/layout/list1"/>
    <dgm:cxn modelId="{99496653-AE85-48B9-AF11-5C32AC3C5389}" type="presParOf" srcId="{6AD5BFDC-1E92-4E53-9450-6E3657DA9E2A}" destId="{ADE59CF1-1A0A-494C-878E-CF31809CCFFA}" srcOrd="0" destOrd="0" presId="urn:microsoft.com/office/officeart/2005/8/layout/list1"/>
    <dgm:cxn modelId="{D14537A0-D5BF-4D57-B727-F15077D5D400}" type="presParOf" srcId="{ADE59CF1-1A0A-494C-878E-CF31809CCFFA}" destId="{933AB82D-A405-443D-9770-A62D25CD15CE}" srcOrd="0" destOrd="0" presId="urn:microsoft.com/office/officeart/2005/8/layout/list1"/>
    <dgm:cxn modelId="{B3C14C5F-40C8-4D04-AB3F-D8CB9E026FAD}" type="presParOf" srcId="{ADE59CF1-1A0A-494C-878E-CF31809CCFFA}" destId="{263ADF4F-06FD-4541-895E-E6E43EEC3438}" srcOrd="1" destOrd="0" presId="urn:microsoft.com/office/officeart/2005/8/layout/list1"/>
    <dgm:cxn modelId="{AC89CFB3-47AB-49EE-909B-90F8F078EAF5}" type="presParOf" srcId="{6AD5BFDC-1E92-4E53-9450-6E3657DA9E2A}" destId="{A46F4866-BEEF-43FB-9C3B-389A970ACEBA}" srcOrd="1" destOrd="0" presId="urn:microsoft.com/office/officeart/2005/8/layout/list1"/>
    <dgm:cxn modelId="{BE476683-3412-408A-B8B2-D1617F1A6519}" type="presParOf" srcId="{6AD5BFDC-1E92-4E53-9450-6E3657DA9E2A}" destId="{901B1ADA-A908-42C9-89BC-0DBB8C565C28}" srcOrd="2" destOrd="0" presId="urn:microsoft.com/office/officeart/2005/8/layout/list1"/>
    <dgm:cxn modelId="{943663DA-582C-4164-8F48-E621704F4F4D}" type="presParOf" srcId="{6AD5BFDC-1E92-4E53-9450-6E3657DA9E2A}" destId="{D7F92AE8-DD25-4986-847C-776B53BBE7AA}" srcOrd="3" destOrd="0" presId="urn:microsoft.com/office/officeart/2005/8/layout/list1"/>
    <dgm:cxn modelId="{0D166812-0273-49E6-B6B9-22956D004B50}" type="presParOf" srcId="{6AD5BFDC-1E92-4E53-9450-6E3657DA9E2A}" destId="{247CA100-F88A-46B1-95E6-5D48577C44DA}" srcOrd="4" destOrd="0" presId="urn:microsoft.com/office/officeart/2005/8/layout/list1"/>
    <dgm:cxn modelId="{D76DC5E6-8937-4C57-A623-46044158F2B8}" type="presParOf" srcId="{247CA100-F88A-46B1-95E6-5D48577C44DA}" destId="{A2835E6C-9DE6-4669-8918-68BDEB53638B}" srcOrd="0" destOrd="0" presId="urn:microsoft.com/office/officeart/2005/8/layout/list1"/>
    <dgm:cxn modelId="{2EAFFB66-F3E1-48C8-AC67-2C7FDF7F3F5A}" type="presParOf" srcId="{247CA100-F88A-46B1-95E6-5D48577C44DA}" destId="{E60F2EA7-DB76-43D9-98E6-2DA34008A470}" srcOrd="1" destOrd="0" presId="urn:microsoft.com/office/officeart/2005/8/layout/list1"/>
    <dgm:cxn modelId="{7EFD20F0-0145-469C-87BE-8C6E297E7C8E}" type="presParOf" srcId="{6AD5BFDC-1E92-4E53-9450-6E3657DA9E2A}" destId="{793D49F7-A0D5-42A7-A7A9-ECC01B365280}" srcOrd="5" destOrd="0" presId="urn:microsoft.com/office/officeart/2005/8/layout/list1"/>
    <dgm:cxn modelId="{AEF635CE-D774-47E2-86A8-C8345CAA705F}" type="presParOf" srcId="{6AD5BFDC-1E92-4E53-9450-6E3657DA9E2A}" destId="{DA1E4104-DB4B-4A12-84B3-B407E857BE97}" srcOrd="6" destOrd="0" presId="urn:microsoft.com/office/officeart/2005/8/layout/list1"/>
    <dgm:cxn modelId="{E295A2B2-F769-4791-BA7D-20C43B7BE3B1}" type="presParOf" srcId="{6AD5BFDC-1E92-4E53-9450-6E3657DA9E2A}" destId="{61F83224-6504-4985-A0C9-A8721538CEE5}" srcOrd="7" destOrd="0" presId="urn:microsoft.com/office/officeart/2005/8/layout/list1"/>
    <dgm:cxn modelId="{60424F5D-889A-4441-B58C-879DC011B6EE}" type="presParOf" srcId="{6AD5BFDC-1E92-4E53-9450-6E3657DA9E2A}" destId="{9C07B432-769B-43AB-A778-6A6E8B04B281}" srcOrd="8" destOrd="0" presId="urn:microsoft.com/office/officeart/2005/8/layout/list1"/>
    <dgm:cxn modelId="{171AA22B-B7DB-4C0D-B63D-AAD08B2719F7}" type="presParOf" srcId="{9C07B432-769B-43AB-A778-6A6E8B04B281}" destId="{46E4C31B-8392-4030-8266-04040C2291D6}" srcOrd="0" destOrd="0" presId="urn:microsoft.com/office/officeart/2005/8/layout/list1"/>
    <dgm:cxn modelId="{19558C46-21E1-4E50-9B29-662974323852}" type="presParOf" srcId="{9C07B432-769B-43AB-A778-6A6E8B04B281}" destId="{903985EA-ACB6-4000-BFA5-103AD84CDCE2}" srcOrd="1" destOrd="0" presId="urn:microsoft.com/office/officeart/2005/8/layout/list1"/>
    <dgm:cxn modelId="{44C85A6C-7D40-40E0-BE75-687739EEC78C}" type="presParOf" srcId="{6AD5BFDC-1E92-4E53-9450-6E3657DA9E2A}" destId="{AB6875A8-EA6C-4029-B2E4-FF34BC0F6CF3}" srcOrd="9" destOrd="0" presId="urn:microsoft.com/office/officeart/2005/8/layout/list1"/>
    <dgm:cxn modelId="{0F0C2C26-431A-4826-BFD2-A1FBD4C29DE2}" type="presParOf" srcId="{6AD5BFDC-1E92-4E53-9450-6E3657DA9E2A}" destId="{A5AC7B4F-0344-4251-809A-1F210552B5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800E9-5F2E-41F1-AD69-288DBB97E6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BCA50-D4D1-42FA-B1DB-CB13A728411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1</a:t>
          </a:r>
          <a:endParaRPr lang="en-US" dirty="0">
            <a:solidFill>
              <a:srgbClr val="C00000"/>
            </a:solidFill>
          </a:endParaRPr>
        </a:p>
      </dgm:t>
    </dgm:pt>
    <dgm:pt modelId="{DE4A71A2-DCA7-405A-AE1A-D5EE34E491BB}" type="par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E37868D6-EB54-4F97-A08D-55E315777506}" type="sib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C66B6DD9-5ED2-439C-8DAD-B50E5B7854AC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Historis</a:t>
          </a:r>
          <a:endParaRPr lang="en-US" dirty="0">
            <a:solidFill>
              <a:srgbClr val="C00000"/>
            </a:solidFill>
          </a:endParaRPr>
        </a:p>
      </dgm:t>
    </dgm:pt>
    <dgm:pt modelId="{510616A4-C7F8-4F6A-8EEE-CE81C74D4976}" type="par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0034E2CE-6071-4029-8D64-905A37F000E2}" type="sib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1A05C904-9404-43F4-A9C0-25CFEC84EAF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2</a:t>
          </a:r>
          <a:endParaRPr lang="en-US" dirty="0">
            <a:solidFill>
              <a:srgbClr val="C00000"/>
            </a:solidFill>
          </a:endParaRPr>
        </a:p>
      </dgm:t>
    </dgm:pt>
    <dgm:pt modelId="{3FA1A1E4-66D2-4C9F-A02E-C9225B0284F4}" type="par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4CED7FE2-99F8-40EF-9BDE-635E475059CA}" type="sib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F744830-E63F-41F4-8AF5-DF6CA7A37909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Kultural</a:t>
          </a:r>
          <a:endParaRPr lang="en-US" dirty="0">
            <a:solidFill>
              <a:srgbClr val="C00000"/>
            </a:solidFill>
          </a:endParaRPr>
        </a:p>
      </dgm:t>
    </dgm:pt>
    <dgm:pt modelId="{EB3F21C1-674A-4D26-A2D1-DFBA42FCB9C8}" type="par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2EBA276-5E14-4BBC-BFF3-7EC234BEC8E3}" type="sib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0989444-0E1F-4EB9-A392-D0E89169A0A2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3</a:t>
          </a:r>
          <a:endParaRPr lang="en-US" dirty="0">
            <a:solidFill>
              <a:srgbClr val="C00000"/>
            </a:solidFill>
          </a:endParaRPr>
        </a:p>
      </dgm:t>
    </dgm:pt>
    <dgm:pt modelId="{F3A9848F-9976-44F2-B2B1-90A5A1DF1C46}" type="par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392458C-9AAE-49AB-942C-578336E21AF8}" type="sib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40AC1AB-D1F6-4B1B-A9E8-B861680D37CD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Filosofis</a:t>
          </a:r>
          <a:endParaRPr lang="en-US" dirty="0">
            <a:solidFill>
              <a:srgbClr val="C00000"/>
            </a:solidFill>
          </a:endParaRPr>
        </a:p>
      </dgm:t>
    </dgm:pt>
    <dgm:pt modelId="{6DFC9AC8-7346-4940-BD5F-165C4F68A77B}" type="par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812D5EB-9618-435D-96D7-A99AEB4F5322}" type="sib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7C333E7A-A141-4731-A541-32D7E9696005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4</a:t>
          </a:r>
          <a:endParaRPr lang="en-US" dirty="0">
            <a:solidFill>
              <a:srgbClr val="C00000"/>
            </a:solidFill>
          </a:endParaRPr>
        </a:p>
      </dgm:t>
    </dgm:pt>
    <dgm:pt modelId="{56117345-3334-4BA1-BA0B-C9C7EBAA4E6B}" type="par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B22BF27-DABB-4F6F-A8E4-D8938DB0ABAC}" type="sib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F6B8F23-D2AC-4CB1-9D2A-20A28A55B9A4}">
      <dgm:prSet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Landasan Yuridis</a:t>
          </a:r>
          <a:endParaRPr lang="en-US">
            <a:solidFill>
              <a:srgbClr val="C00000"/>
            </a:solidFill>
          </a:endParaRPr>
        </a:p>
      </dgm:t>
    </dgm:pt>
    <dgm:pt modelId="{440F0E3C-2242-47DB-ADA1-89B9100C5F48}" type="par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C07A7B5-0C6C-4765-874D-EE9DB0827579}" type="sib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310473AA-DD2F-4DF9-A991-26E1EAEDD744}" type="pres">
      <dgm:prSet presAssocID="{A52800E9-5F2E-41F1-AD69-288DBB97E6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64352-E918-4054-BB3E-E12123F7B808}" type="pres">
      <dgm:prSet presAssocID="{8F8BCA50-D4D1-42FA-B1DB-CB13A7284111}" presName="composite" presStyleCnt="0"/>
      <dgm:spPr/>
    </dgm:pt>
    <dgm:pt modelId="{5B66F88B-C983-45DD-83B9-3E72719FDB54}" type="pres">
      <dgm:prSet presAssocID="{8F8BCA50-D4D1-42FA-B1DB-CB13A728411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F9F11-EC4C-4C81-8E84-54481D4AFE0D}" type="pres">
      <dgm:prSet presAssocID="{8F8BCA50-D4D1-42FA-B1DB-CB13A728411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86096-7BC5-4B40-8E3E-1FA22861C5B4}" type="pres">
      <dgm:prSet presAssocID="{E37868D6-EB54-4F97-A08D-55E315777506}" presName="sp" presStyleCnt="0"/>
      <dgm:spPr/>
    </dgm:pt>
    <dgm:pt modelId="{B97A5C6E-E5CC-43F1-B530-84FFFD0DACDC}" type="pres">
      <dgm:prSet presAssocID="{1A05C904-9404-43F4-A9C0-25CFEC84EAF1}" presName="composite" presStyleCnt="0"/>
      <dgm:spPr/>
    </dgm:pt>
    <dgm:pt modelId="{AF2CEFE5-98EA-4EA1-A573-2DC0AAF70C79}" type="pres">
      <dgm:prSet presAssocID="{1A05C904-9404-43F4-A9C0-25CFEC84EA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D349A-FF9D-466B-9CDB-7DB7BDF485DC}" type="pres">
      <dgm:prSet presAssocID="{1A05C904-9404-43F4-A9C0-25CFEC84EA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57549-692C-4CFF-AF54-2A1668533B95}" type="pres">
      <dgm:prSet presAssocID="{4CED7FE2-99F8-40EF-9BDE-635E475059CA}" presName="sp" presStyleCnt="0"/>
      <dgm:spPr/>
    </dgm:pt>
    <dgm:pt modelId="{1D687775-622C-4D6A-B8F7-B8D08CF93858}" type="pres">
      <dgm:prSet presAssocID="{50989444-0E1F-4EB9-A392-D0E89169A0A2}" presName="composite" presStyleCnt="0"/>
      <dgm:spPr/>
    </dgm:pt>
    <dgm:pt modelId="{746CCD40-A85C-4896-AF41-031C73986CA1}" type="pres">
      <dgm:prSet presAssocID="{50989444-0E1F-4EB9-A392-D0E89169A0A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71ACF-620E-49F5-A274-73750019B4D8}" type="pres">
      <dgm:prSet presAssocID="{50989444-0E1F-4EB9-A392-D0E89169A0A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81891-B2B2-4E1F-A2E6-9DAA053474D5}" type="pres">
      <dgm:prSet presAssocID="{9392458C-9AAE-49AB-942C-578336E21AF8}" presName="sp" presStyleCnt="0"/>
      <dgm:spPr/>
    </dgm:pt>
    <dgm:pt modelId="{6D80E822-1388-4F1F-93DA-05FA96E34A87}" type="pres">
      <dgm:prSet presAssocID="{7C333E7A-A141-4731-A541-32D7E9696005}" presName="composite" presStyleCnt="0"/>
      <dgm:spPr/>
    </dgm:pt>
    <dgm:pt modelId="{B37AE617-92BF-468D-AF2F-1EB07F1653F6}" type="pres">
      <dgm:prSet presAssocID="{7C333E7A-A141-4731-A541-32D7E96960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34C36-857D-4005-8740-481F2F232E3F}" type="pres">
      <dgm:prSet presAssocID="{7C333E7A-A141-4731-A541-32D7E96960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19475-0D73-4E83-982D-0F610C4E373F}" type="presOf" srcId="{A52800E9-5F2E-41F1-AD69-288DBB97E608}" destId="{310473AA-DD2F-4DF9-A991-26E1EAEDD744}" srcOrd="0" destOrd="0" presId="urn:microsoft.com/office/officeart/2005/8/layout/chevron2"/>
    <dgm:cxn modelId="{231B4869-D630-49A4-ABF3-FF07BEF59F05}" type="presOf" srcId="{8F8BCA50-D4D1-42FA-B1DB-CB13A7284111}" destId="{5B66F88B-C983-45DD-83B9-3E72719FDB54}" srcOrd="0" destOrd="0" presId="urn:microsoft.com/office/officeart/2005/8/layout/chevron2"/>
    <dgm:cxn modelId="{57C873DA-24B1-494D-B04A-533B789E5AFC}" type="presOf" srcId="{50989444-0E1F-4EB9-A392-D0E89169A0A2}" destId="{746CCD40-A85C-4896-AF41-031C73986CA1}" srcOrd="0" destOrd="0" presId="urn:microsoft.com/office/officeart/2005/8/layout/chevron2"/>
    <dgm:cxn modelId="{74485830-BA4D-4411-8092-AD5F80F5350B}" srcId="{A52800E9-5F2E-41F1-AD69-288DBB97E608}" destId="{1A05C904-9404-43F4-A9C0-25CFEC84EAF1}" srcOrd="1" destOrd="0" parTransId="{3FA1A1E4-66D2-4C9F-A02E-C9225B0284F4}" sibTransId="{4CED7FE2-99F8-40EF-9BDE-635E475059CA}"/>
    <dgm:cxn modelId="{CF28B2B8-A281-4ED9-87D8-247A24AC7637}" type="presOf" srcId="{7C333E7A-A141-4731-A541-32D7E9696005}" destId="{B37AE617-92BF-468D-AF2F-1EB07F1653F6}" srcOrd="0" destOrd="0" presId="urn:microsoft.com/office/officeart/2005/8/layout/chevron2"/>
    <dgm:cxn modelId="{3E64E508-F2E7-4AA7-AAED-FF0E98A767E9}" srcId="{A52800E9-5F2E-41F1-AD69-288DBB97E608}" destId="{8F8BCA50-D4D1-42FA-B1DB-CB13A7284111}" srcOrd="0" destOrd="0" parTransId="{DE4A71A2-DCA7-405A-AE1A-D5EE34E491BB}" sibTransId="{E37868D6-EB54-4F97-A08D-55E315777506}"/>
    <dgm:cxn modelId="{B317AA97-63D2-4252-BB1C-BA3516AB8434}" srcId="{A52800E9-5F2E-41F1-AD69-288DBB97E608}" destId="{7C333E7A-A141-4731-A541-32D7E9696005}" srcOrd="3" destOrd="0" parTransId="{56117345-3334-4BA1-BA0B-C9C7EBAA4E6B}" sibTransId="{8B22BF27-DABB-4F6F-A8E4-D8938DB0ABAC}"/>
    <dgm:cxn modelId="{609EC623-064A-45DB-9039-7094BAD3469A}" type="presOf" srcId="{C66B6DD9-5ED2-439C-8DAD-B50E5B7854AC}" destId="{D5FF9F11-EC4C-4C81-8E84-54481D4AFE0D}" srcOrd="0" destOrd="0" presId="urn:microsoft.com/office/officeart/2005/8/layout/chevron2"/>
    <dgm:cxn modelId="{3786E72D-8E25-4842-A496-72CF5C2C7D02}" srcId="{50989444-0E1F-4EB9-A392-D0E89169A0A2}" destId="{FF6B8F23-D2AC-4CB1-9D2A-20A28A55B9A4}" srcOrd="0" destOrd="0" parTransId="{440F0E3C-2242-47DB-ADA1-89B9100C5F48}" sibTransId="{FC07A7B5-0C6C-4765-874D-EE9DB0827579}"/>
    <dgm:cxn modelId="{BD8FDC47-6818-43CC-A48B-15227980CD5D}" srcId="{A52800E9-5F2E-41F1-AD69-288DBB97E608}" destId="{50989444-0E1F-4EB9-A392-D0E89169A0A2}" srcOrd="2" destOrd="0" parTransId="{F3A9848F-9976-44F2-B2B1-90A5A1DF1C46}" sibTransId="{9392458C-9AAE-49AB-942C-578336E21AF8}"/>
    <dgm:cxn modelId="{4D037D97-5711-4582-B131-177654F10F20}" srcId="{7C333E7A-A141-4731-A541-32D7E9696005}" destId="{540AC1AB-D1F6-4B1B-A9E8-B861680D37CD}" srcOrd="0" destOrd="0" parTransId="{6DFC9AC8-7346-4940-BD5F-165C4F68A77B}" sibTransId="{9812D5EB-9618-435D-96D7-A99AEB4F5322}"/>
    <dgm:cxn modelId="{D989E1AA-7A0C-42DB-9C58-55BABA1985B2}" type="presOf" srcId="{540AC1AB-D1F6-4B1B-A9E8-B861680D37CD}" destId="{0E734C36-857D-4005-8740-481F2F232E3F}" srcOrd="0" destOrd="0" presId="urn:microsoft.com/office/officeart/2005/8/layout/chevron2"/>
    <dgm:cxn modelId="{6565CBF8-1453-49ED-86D3-1F75DA3D68C8}" type="presOf" srcId="{1A05C904-9404-43F4-A9C0-25CFEC84EAF1}" destId="{AF2CEFE5-98EA-4EA1-A573-2DC0AAF70C79}" srcOrd="0" destOrd="0" presId="urn:microsoft.com/office/officeart/2005/8/layout/chevron2"/>
    <dgm:cxn modelId="{B5C9C7B3-3467-4E67-80FC-14BF7554C939}" type="presOf" srcId="{FF6B8F23-D2AC-4CB1-9D2A-20A28A55B9A4}" destId="{68E71ACF-620E-49F5-A274-73750019B4D8}" srcOrd="0" destOrd="0" presId="urn:microsoft.com/office/officeart/2005/8/layout/chevron2"/>
    <dgm:cxn modelId="{06F5E47B-EA3C-4C8C-AD93-2FDEBB50D473}" srcId="{1A05C904-9404-43F4-A9C0-25CFEC84EAF1}" destId="{9F744830-E63F-41F4-8AF5-DF6CA7A37909}" srcOrd="0" destOrd="0" parTransId="{EB3F21C1-674A-4D26-A2D1-DFBA42FCB9C8}" sibTransId="{82EBA276-5E14-4BBC-BFF3-7EC234BEC8E3}"/>
    <dgm:cxn modelId="{940594D4-1250-4214-94BD-60E420BC5412}" srcId="{8F8BCA50-D4D1-42FA-B1DB-CB13A7284111}" destId="{C66B6DD9-5ED2-439C-8DAD-B50E5B7854AC}" srcOrd="0" destOrd="0" parTransId="{510616A4-C7F8-4F6A-8EEE-CE81C74D4976}" sibTransId="{0034E2CE-6071-4029-8D64-905A37F000E2}"/>
    <dgm:cxn modelId="{9ED0585B-C4BB-4CC3-86E5-7242FCE50318}" type="presOf" srcId="{9F744830-E63F-41F4-8AF5-DF6CA7A37909}" destId="{B82D349A-FF9D-466B-9CDB-7DB7BDF485DC}" srcOrd="0" destOrd="0" presId="urn:microsoft.com/office/officeart/2005/8/layout/chevron2"/>
    <dgm:cxn modelId="{296DAC5F-E55E-4F2A-90D0-77A8F1133274}" type="presParOf" srcId="{310473AA-DD2F-4DF9-A991-26E1EAEDD744}" destId="{60064352-E918-4054-BB3E-E12123F7B808}" srcOrd="0" destOrd="0" presId="urn:microsoft.com/office/officeart/2005/8/layout/chevron2"/>
    <dgm:cxn modelId="{0027F383-7491-400C-8D40-49F99BD5AA84}" type="presParOf" srcId="{60064352-E918-4054-BB3E-E12123F7B808}" destId="{5B66F88B-C983-45DD-83B9-3E72719FDB54}" srcOrd="0" destOrd="0" presId="urn:microsoft.com/office/officeart/2005/8/layout/chevron2"/>
    <dgm:cxn modelId="{42A81919-7598-4E16-907F-F221F667D49F}" type="presParOf" srcId="{60064352-E918-4054-BB3E-E12123F7B808}" destId="{D5FF9F11-EC4C-4C81-8E84-54481D4AFE0D}" srcOrd="1" destOrd="0" presId="urn:microsoft.com/office/officeart/2005/8/layout/chevron2"/>
    <dgm:cxn modelId="{9C2C2E94-9987-4967-9350-C3D62DDECF45}" type="presParOf" srcId="{310473AA-DD2F-4DF9-A991-26E1EAEDD744}" destId="{50B86096-7BC5-4B40-8E3E-1FA22861C5B4}" srcOrd="1" destOrd="0" presId="urn:microsoft.com/office/officeart/2005/8/layout/chevron2"/>
    <dgm:cxn modelId="{1DF7F89E-D859-4B3B-81EB-DBA361290EF5}" type="presParOf" srcId="{310473AA-DD2F-4DF9-A991-26E1EAEDD744}" destId="{B97A5C6E-E5CC-43F1-B530-84FFFD0DACDC}" srcOrd="2" destOrd="0" presId="urn:microsoft.com/office/officeart/2005/8/layout/chevron2"/>
    <dgm:cxn modelId="{AF04A82E-179E-4103-A6E9-C099A81A9656}" type="presParOf" srcId="{B97A5C6E-E5CC-43F1-B530-84FFFD0DACDC}" destId="{AF2CEFE5-98EA-4EA1-A573-2DC0AAF70C79}" srcOrd="0" destOrd="0" presId="urn:microsoft.com/office/officeart/2005/8/layout/chevron2"/>
    <dgm:cxn modelId="{72694882-AD67-47B3-BDD5-D0575B2BAC18}" type="presParOf" srcId="{B97A5C6E-E5CC-43F1-B530-84FFFD0DACDC}" destId="{B82D349A-FF9D-466B-9CDB-7DB7BDF485DC}" srcOrd="1" destOrd="0" presId="urn:microsoft.com/office/officeart/2005/8/layout/chevron2"/>
    <dgm:cxn modelId="{466C7E69-57F0-4272-8E0F-13A392C6BC33}" type="presParOf" srcId="{310473AA-DD2F-4DF9-A991-26E1EAEDD744}" destId="{FEF57549-692C-4CFF-AF54-2A1668533B95}" srcOrd="3" destOrd="0" presId="urn:microsoft.com/office/officeart/2005/8/layout/chevron2"/>
    <dgm:cxn modelId="{9FFC8311-624D-4250-89F3-7596409519AF}" type="presParOf" srcId="{310473AA-DD2F-4DF9-A991-26E1EAEDD744}" destId="{1D687775-622C-4D6A-B8F7-B8D08CF93858}" srcOrd="4" destOrd="0" presId="urn:microsoft.com/office/officeart/2005/8/layout/chevron2"/>
    <dgm:cxn modelId="{8DD5F73C-F6C3-4C79-8AF9-305FFE0CA400}" type="presParOf" srcId="{1D687775-622C-4D6A-B8F7-B8D08CF93858}" destId="{746CCD40-A85C-4896-AF41-031C73986CA1}" srcOrd="0" destOrd="0" presId="urn:microsoft.com/office/officeart/2005/8/layout/chevron2"/>
    <dgm:cxn modelId="{31A6D9B4-B197-4F18-ADFF-66524FB18D24}" type="presParOf" srcId="{1D687775-622C-4D6A-B8F7-B8D08CF93858}" destId="{68E71ACF-620E-49F5-A274-73750019B4D8}" srcOrd="1" destOrd="0" presId="urn:microsoft.com/office/officeart/2005/8/layout/chevron2"/>
    <dgm:cxn modelId="{E6553F94-773C-4304-B285-CF8631F153B8}" type="presParOf" srcId="{310473AA-DD2F-4DF9-A991-26E1EAEDD744}" destId="{85A81891-B2B2-4E1F-A2E6-9DAA053474D5}" srcOrd="5" destOrd="0" presId="urn:microsoft.com/office/officeart/2005/8/layout/chevron2"/>
    <dgm:cxn modelId="{8BE66DE6-C77E-4FE0-B361-87BE6CC49326}" type="presParOf" srcId="{310473AA-DD2F-4DF9-A991-26E1EAEDD744}" destId="{6D80E822-1388-4F1F-93DA-05FA96E34A87}" srcOrd="6" destOrd="0" presId="urn:microsoft.com/office/officeart/2005/8/layout/chevron2"/>
    <dgm:cxn modelId="{5BF227C4-D4D0-48D9-88B4-722AA3B5D081}" type="presParOf" srcId="{6D80E822-1388-4F1F-93DA-05FA96E34A87}" destId="{B37AE617-92BF-468D-AF2F-1EB07F1653F6}" srcOrd="0" destOrd="0" presId="urn:microsoft.com/office/officeart/2005/8/layout/chevron2"/>
    <dgm:cxn modelId="{6F4FB2E1-5670-4BC9-9944-23C67B66AD90}" type="presParOf" srcId="{6D80E822-1388-4F1F-93DA-05FA96E34A87}" destId="{0E734C36-857D-4005-8740-481F2F232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959D6-0FA3-4849-9213-1BFD093FE3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05CC39-65F5-46B1-9744-C5874C75B367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UU No. 2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Tahun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1989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tentang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Sistem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Pendidikan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Nasional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C4A7AAEC-16D2-4F7D-A72F-C254FD6BABCC}" type="par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88F0498E-A6E4-48A6-B172-D3F4AF1ECA1D}" type="sib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E0A867F5-FE31-427B-A1F4-09F594026230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SK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Dirjen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Dikti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. No.38/DIKTI/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Kep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/2003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F4E7CA9E-00D3-4BEB-9A9B-14A113B8B101}" type="par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B06FA0BF-A5A8-412D-AAD2-5592460E1951}" type="sib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00CB56C8-A552-4C6B-B708-48CBA2B97A80}" type="pres">
      <dgm:prSet presAssocID="{E2F959D6-0FA3-4849-9213-1BFD093FE3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B1AF6-4202-4289-9708-27425BB4C911}" type="pres">
      <dgm:prSet presAssocID="{F705CC39-65F5-46B1-9744-C5874C75B367}" presName="parentText" presStyleLbl="node1" presStyleIdx="0" presStyleCnt="2" custLinFactY="-90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603F-2D8F-4729-B129-2CFC9E7D8623}" type="pres">
      <dgm:prSet presAssocID="{88F0498E-A6E4-48A6-B172-D3F4AF1ECA1D}" presName="spacer" presStyleCnt="0"/>
      <dgm:spPr/>
    </dgm:pt>
    <dgm:pt modelId="{6BB9CF35-D683-4F72-9002-B2D6EC4FD635}" type="pres">
      <dgm:prSet presAssocID="{E0A867F5-FE31-427B-A1F4-09F594026230}" presName="parentText" presStyleLbl="node1" presStyleIdx="1" presStyleCnt="2" custLinFactNeighborX="-2143" custLinFactNeighborY="740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0CDEB-E822-4B4A-ABD9-B6F171A88924}" type="presOf" srcId="{E0A867F5-FE31-427B-A1F4-09F594026230}" destId="{6BB9CF35-D683-4F72-9002-B2D6EC4FD635}" srcOrd="0" destOrd="0" presId="urn:microsoft.com/office/officeart/2005/8/layout/vList2"/>
    <dgm:cxn modelId="{F1701377-66D0-40BC-8636-1CDE18115822}" type="presOf" srcId="{F705CC39-65F5-46B1-9744-C5874C75B367}" destId="{98CB1AF6-4202-4289-9708-27425BB4C911}" srcOrd="0" destOrd="0" presId="urn:microsoft.com/office/officeart/2005/8/layout/vList2"/>
    <dgm:cxn modelId="{690E4DE3-7719-455E-A90E-1FBA71C36803}" type="presOf" srcId="{E2F959D6-0FA3-4849-9213-1BFD093FE346}" destId="{00CB56C8-A552-4C6B-B708-48CBA2B97A80}" srcOrd="0" destOrd="0" presId="urn:microsoft.com/office/officeart/2005/8/layout/vList2"/>
    <dgm:cxn modelId="{B1C6DA96-6503-49D3-9D80-931257A3B229}" srcId="{E2F959D6-0FA3-4849-9213-1BFD093FE346}" destId="{F705CC39-65F5-46B1-9744-C5874C75B367}" srcOrd="0" destOrd="0" parTransId="{C4A7AAEC-16D2-4F7D-A72F-C254FD6BABCC}" sibTransId="{88F0498E-A6E4-48A6-B172-D3F4AF1ECA1D}"/>
    <dgm:cxn modelId="{6547E9B6-40B6-443F-A5AB-A3E83168608B}" srcId="{E2F959D6-0FA3-4849-9213-1BFD093FE346}" destId="{E0A867F5-FE31-427B-A1F4-09F594026230}" srcOrd="1" destOrd="0" parTransId="{F4E7CA9E-00D3-4BEB-9A9B-14A113B8B101}" sibTransId="{B06FA0BF-A5A8-412D-AAD2-5592460E1951}"/>
    <dgm:cxn modelId="{0B9B3A9E-0F79-4408-971A-C30020A86CCA}" type="presParOf" srcId="{00CB56C8-A552-4C6B-B708-48CBA2B97A80}" destId="{98CB1AF6-4202-4289-9708-27425BB4C911}" srcOrd="0" destOrd="0" presId="urn:microsoft.com/office/officeart/2005/8/layout/vList2"/>
    <dgm:cxn modelId="{F837B976-BD2B-45AB-8D55-524170B283F7}" type="presParOf" srcId="{00CB56C8-A552-4C6B-B708-48CBA2B97A80}" destId="{64A1603F-2D8F-4729-B129-2CFC9E7D8623}" srcOrd="1" destOrd="0" presId="urn:microsoft.com/office/officeart/2005/8/layout/vList2"/>
    <dgm:cxn modelId="{D4FD9755-CB41-485D-B3F5-509A382F53BB}" type="presParOf" srcId="{00CB56C8-A552-4C6B-B708-48CBA2B97A80}" destId="{6BB9CF35-D683-4F72-9002-B2D6EC4FD6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B1ADA-A908-42C9-89BC-0DBB8C565C28}">
      <dsp:nvSpPr>
        <dsp:cNvPr id="0" name=""/>
        <dsp:cNvSpPr/>
      </dsp:nvSpPr>
      <dsp:spPr>
        <a:xfrm>
          <a:off x="0" y="330860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ADF4F-06FD-4541-895E-E6E43EEC3438}">
      <dsp:nvSpPr>
        <dsp:cNvPr id="0" name=""/>
        <dsp:cNvSpPr/>
      </dsp:nvSpPr>
      <dsp:spPr>
        <a:xfrm>
          <a:off x="241697" y="20900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Ilmu</a:t>
          </a:r>
          <a:r>
            <a:rPr lang="en-US" sz="32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Pengetahuan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51162"/>
        <a:ext cx="3323241" cy="559396"/>
      </dsp:txXfrm>
    </dsp:sp>
    <dsp:sp modelId="{DA1E4104-DB4B-4A12-84B3-B407E857BE97}">
      <dsp:nvSpPr>
        <dsp:cNvPr id="0" name=""/>
        <dsp:cNvSpPr/>
      </dsp:nvSpPr>
      <dsp:spPr>
        <a:xfrm>
          <a:off x="0" y="1283420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2EA7-DB76-43D9-98E6-2DA34008A470}">
      <dsp:nvSpPr>
        <dsp:cNvPr id="0" name=""/>
        <dsp:cNvSpPr/>
      </dsp:nvSpPr>
      <dsp:spPr>
        <a:xfrm>
          <a:off x="241697" y="973460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Teknologi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1003722"/>
        <a:ext cx="3323241" cy="559396"/>
      </dsp:txXfrm>
    </dsp:sp>
    <dsp:sp modelId="{A5AC7B4F-0344-4251-809A-1F210552B5DE}">
      <dsp:nvSpPr>
        <dsp:cNvPr id="0" name=""/>
        <dsp:cNvSpPr/>
      </dsp:nvSpPr>
      <dsp:spPr>
        <a:xfrm>
          <a:off x="0" y="2235981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985EA-ACB6-4000-BFA5-103AD84CDCE2}">
      <dsp:nvSpPr>
        <dsp:cNvPr id="0" name=""/>
        <dsp:cNvSpPr/>
      </dsp:nvSpPr>
      <dsp:spPr>
        <a:xfrm>
          <a:off x="241697" y="1926021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Seni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1956283"/>
        <a:ext cx="332324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6F88B-C983-45DD-83B9-3E72719FDB54}">
      <dsp:nvSpPr>
        <dsp:cNvPr id="0" name=""/>
        <dsp:cNvSpPr/>
      </dsp:nvSpPr>
      <dsp:spPr>
        <a:xfrm rot="5400000">
          <a:off x="-170880" y="172329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1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400171"/>
        <a:ext cx="797443" cy="341761"/>
      </dsp:txXfrm>
    </dsp:sp>
    <dsp:sp modelId="{D5FF9F11-EC4C-4C81-8E84-54481D4AFE0D}">
      <dsp:nvSpPr>
        <dsp:cNvPr id="0" name=""/>
        <dsp:cNvSpPr/>
      </dsp:nvSpPr>
      <dsp:spPr>
        <a:xfrm rot="5400000">
          <a:off x="3914680" y="-3115787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Historis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37596"/>
        <a:ext cx="6938809" cy="668189"/>
      </dsp:txXfrm>
    </dsp:sp>
    <dsp:sp modelId="{AF2CEFE5-98EA-4EA1-A573-2DC0AAF70C79}">
      <dsp:nvSpPr>
        <dsp:cNvPr id="0" name=""/>
        <dsp:cNvSpPr/>
      </dsp:nvSpPr>
      <dsp:spPr>
        <a:xfrm rot="5400000">
          <a:off x="-170880" y="1163228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2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1391070"/>
        <a:ext cx="797443" cy="341761"/>
      </dsp:txXfrm>
    </dsp:sp>
    <dsp:sp modelId="{B82D349A-FF9D-466B-9CDB-7DB7BDF485DC}">
      <dsp:nvSpPr>
        <dsp:cNvPr id="0" name=""/>
        <dsp:cNvSpPr/>
      </dsp:nvSpPr>
      <dsp:spPr>
        <a:xfrm rot="5400000">
          <a:off x="3914680" y="-2124888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Kultural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1028495"/>
        <a:ext cx="6938809" cy="668189"/>
      </dsp:txXfrm>
    </dsp:sp>
    <dsp:sp modelId="{746CCD40-A85C-4896-AF41-031C73986CA1}">
      <dsp:nvSpPr>
        <dsp:cNvPr id="0" name=""/>
        <dsp:cNvSpPr/>
      </dsp:nvSpPr>
      <dsp:spPr>
        <a:xfrm rot="5400000">
          <a:off x="-170880" y="2154127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3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2381969"/>
        <a:ext cx="797443" cy="341761"/>
      </dsp:txXfrm>
    </dsp:sp>
    <dsp:sp modelId="{68E71ACF-620E-49F5-A274-73750019B4D8}">
      <dsp:nvSpPr>
        <dsp:cNvPr id="0" name=""/>
        <dsp:cNvSpPr/>
      </dsp:nvSpPr>
      <dsp:spPr>
        <a:xfrm rot="5400000">
          <a:off x="3914680" y="-1133989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smtClean="0">
              <a:solidFill>
                <a:srgbClr val="C00000"/>
              </a:solidFill>
            </a:rPr>
            <a:t>Landasan Yuridis</a:t>
          </a:r>
          <a:endParaRPr lang="en-US" sz="4600" kern="1200">
            <a:solidFill>
              <a:srgbClr val="C00000"/>
            </a:solidFill>
          </a:endParaRPr>
        </a:p>
      </dsp:txBody>
      <dsp:txXfrm rot="-5400000">
        <a:off x="797444" y="2019394"/>
        <a:ext cx="6938809" cy="668189"/>
      </dsp:txXfrm>
    </dsp:sp>
    <dsp:sp modelId="{B37AE617-92BF-468D-AF2F-1EB07F1653F6}">
      <dsp:nvSpPr>
        <dsp:cNvPr id="0" name=""/>
        <dsp:cNvSpPr/>
      </dsp:nvSpPr>
      <dsp:spPr>
        <a:xfrm rot="5400000">
          <a:off x="-170880" y="3145026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4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3372868"/>
        <a:ext cx="797443" cy="341761"/>
      </dsp:txXfrm>
    </dsp:sp>
    <dsp:sp modelId="{0E734C36-857D-4005-8740-481F2F232E3F}">
      <dsp:nvSpPr>
        <dsp:cNvPr id="0" name=""/>
        <dsp:cNvSpPr/>
      </dsp:nvSpPr>
      <dsp:spPr>
        <a:xfrm rot="5400000">
          <a:off x="3914680" y="-143090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Filosofis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3010293"/>
        <a:ext cx="6938809" cy="668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B1AF6-4202-4289-9708-27425BB4C911}">
      <dsp:nvSpPr>
        <dsp:cNvPr id="0" name=""/>
        <dsp:cNvSpPr/>
      </dsp:nvSpPr>
      <dsp:spPr>
        <a:xfrm>
          <a:off x="0" y="142877"/>
          <a:ext cx="3333752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UU No. 2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Tahun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1989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tentang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Sistem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Pendidikan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Nasional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en-US" sz="20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37696" y="180573"/>
        <a:ext cx="3258360" cy="696808"/>
      </dsp:txXfrm>
    </dsp:sp>
    <dsp:sp modelId="{6BB9CF35-D683-4F72-9002-B2D6EC4FD635}">
      <dsp:nvSpPr>
        <dsp:cNvPr id="0" name=""/>
        <dsp:cNvSpPr/>
      </dsp:nvSpPr>
      <dsp:spPr>
        <a:xfrm>
          <a:off x="0" y="1143008"/>
          <a:ext cx="3333752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SK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Dirjen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Dikti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. No.38/DIKTI/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Kep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/2003</a:t>
          </a:r>
          <a:endParaRPr lang="en-US" sz="20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37696" y="1180704"/>
        <a:ext cx="3258360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09D3-C89B-4BB2-B393-324A00C69E1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A769-970E-4FEB-AA78-4B0763231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3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1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1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4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D49541-978E-4927-803F-B24162C6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8AB2-5172-4B0A-896D-51A8E66A1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42BB-23F9-4F36-8DCE-4955C9715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4033-AE00-424B-931C-C54CDD470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6B81-1DAD-4C05-9E5B-374AEC7C2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ED49B-DBAE-4D7D-ACF2-835A9585B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954C-9615-444F-87A1-49AEDA70A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B00E1-F07C-49CC-8D3D-D3A9B4F7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9DA6-0F02-4AA2-9951-AB286A236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13AF-6234-4F42-BB32-4645163CB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04A4-630B-484D-ADA2-852D956C8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94A8602-FD4D-45D2-8D68-EC8E6EBBEB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609600"/>
            <a:ext cx="4038600" cy="2800767"/>
          </a:xfrm>
        </p:spPr>
        <p:txBody>
          <a:bodyPr>
            <a:spAutoFit/>
          </a:bodyPr>
          <a:lstStyle/>
          <a:p>
            <a:pPr algn="r"/>
            <a:r>
              <a:rPr lang="en-US" b="1" i="1" dirty="0" smtClean="0">
                <a:solidFill>
                  <a:srgbClr val="FFFFFF"/>
                </a:solidFill>
              </a:rPr>
              <a:t>LANDASAN DAN TUJUAN PENDIDIKAN PANCASILA</a:t>
            </a:r>
            <a:endParaRPr lang="en-US" b="1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486400"/>
            <a:ext cx="6400800" cy="579438"/>
          </a:xfr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Dr. </a:t>
            </a:r>
            <a:r>
              <a:rPr lang="en-US" b="1" dirty="0" err="1" smtClean="0">
                <a:solidFill>
                  <a:srgbClr val="FFFFFF"/>
                </a:solidFill>
              </a:rPr>
              <a:t>Dewi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Kurniasih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err="1" smtClean="0">
                <a:solidFill>
                  <a:srgbClr val="FFFFFF"/>
                </a:solidFill>
              </a:rPr>
              <a:t>S.IP.,M.Si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053" name="Picture 5" descr="https://encrypted-tbn1.gstatic.com/images?q=tbn:ANd9GcQ3j58UK24b5u-Is4LxoqdOr5iTp1AUULWYwpq595Mx6u9Cl8wOpXiQl9ZCu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04216"/>
            <a:ext cx="1214446" cy="1339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6" y="228600"/>
            <a:ext cx="4143404" cy="1343012"/>
          </a:xfrm>
        </p:spPr>
        <p:txBody>
          <a:bodyPr/>
          <a:lstStyle/>
          <a:p>
            <a:r>
              <a:rPr lang="en-US" b="1" dirty="0" smtClean="0"/>
              <a:t>TUJUAN  </a:t>
            </a:r>
            <a:br>
              <a:rPr lang="en-US" b="1" dirty="0" smtClean="0"/>
            </a:br>
            <a:r>
              <a:rPr lang="en-US" b="1" dirty="0" smtClean="0"/>
              <a:t>Pend. </a:t>
            </a:r>
            <a:r>
              <a:rPr lang="en-US" b="1" dirty="0" err="1"/>
              <a:t>P</a:t>
            </a:r>
            <a:r>
              <a:rPr lang="en-US" b="1" dirty="0" err="1" smtClean="0"/>
              <a:t>ancasila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214282" y="1785926"/>
            <a:ext cx="8715436" cy="49292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perhatian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moral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diharapkan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kehidupan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sehari-hari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yaitu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memancarkan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iman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taqwa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terhadap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Tuhan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Maha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Esa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masyarakat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terdiri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berbagai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agama,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kebudayaan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beraneka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ragam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kerakyatan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mengutamakan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bersama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perorangan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sehingga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perbedaan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pemikiran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upaya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terwujudnya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keadilan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sosial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bagi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seluruh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rakyat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Indonesia.</a:t>
            </a:r>
            <a:b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42910" y="-24"/>
          <a:ext cx="333375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 bwMode="auto">
          <a:xfrm>
            <a:off x="500034" y="357166"/>
            <a:ext cx="8215370" cy="6143668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Menghasilkan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peserta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didik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beriman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bertakwa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kepada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Tuhan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Maha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Esa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berperikemanusiaan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adil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beradab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mendukung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kerakyatan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guna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mewujudkan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keadilan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sosial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</a:rPr>
              <a:t>masyarakat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SIKAP  &amp;  PERILAKU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5143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bertanggungjawab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nuraninya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cara-cara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perubahan-perubahan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memaknai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Indonesia.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SEKIAN &amp; TERIMA KASIH</a:t>
            </a:r>
            <a:endParaRPr lang="en-US" dirty="0"/>
          </a:p>
        </p:txBody>
      </p:sp>
      <p:pic>
        <p:nvPicPr>
          <p:cNvPr id="6146" name="Picture 2" descr="https://encrypted-tbn0.gstatic.com/images?q=tbn:ANd9GcTYQawNcKKNQ4Ur1U2vDTvU5gVyas6pMqEwbkW34Mhy8XWoMgGJ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5505471" cy="4019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7818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DASAR  PEMIKIRAN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147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714744" y="3143248"/>
            <a:ext cx="1714512" cy="20002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Hexagon 7"/>
          <p:cNvSpPr/>
          <p:nvPr/>
        </p:nvSpPr>
        <p:spPr bwMode="auto">
          <a:xfrm>
            <a:off x="2643174" y="5429264"/>
            <a:ext cx="3929090" cy="1000132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pic>
        <p:nvPicPr>
          <p:cNvPr id="4101" name="Picture 5" descr="https://encrypted-tbn2.gstatic.com/images?q=tbn:ANd9GcThUpW5KBHCV-75o6l02xFbouBnFcnwKLO1pQkYDDwR-5QkYcF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60" y="1142984"/>
            <a:ext cx="2628900" cy="174307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 bwMode="auto">
          <a:xfrm>
            <a:off x="557213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215074" y="2500306"/>
            <a:ext cx="857256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42844" y="1643050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72198" y="114298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571736" y="2857496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143636" y="2214554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static.com/images?q=tbn:ANd9GcQ0QSdp689euez8CCLqwLjTo9K-1hurH5FuRVsip1PP5W9K3d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19276"/>
            <a:ext cx="3833821" cy="1752600"/>
          </a:xfrm>
          <a:prstGeom prst="rect">
            <a:avLst/>
          </a:prstGeom>
          <a:noFill/>
        </p:spPr>
      </p:pic>
      <p:sp>
        <p:nvSpPr>
          <p:cNvPr id="5" name="Hexagon 4"/>
          <p:cNvSpPr/>
          <p:nvPr/>
        </p:nvSpPr>
        <p:spPr bwMode="auto">
          <a:xfrm>
            <a:off x="1571604" y="585774"/>
            <a:ext cx="4000528" cy="914400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sp>
        <p:nvSpPr>
          <p:cNvPr id="6" name="Curved Left Arrow 5"/>
          <p:cNvSpPr/>
          <p:nvPr/>
        </p:nvSpPr>
        <p:spPr bwMode="auto">
          <a:xfrm>
            <a:off x="5786446" y="642918"/>
            <a:ext cx="2500330" cy="2643206"/>
          </a:xfrm>
          <a:prstGeom prst="curvedLeftArrow">
            <a:avLst>
              <a:gd name="adj1" fmla="val 25000"/>
              <a:gd name="adj2" fmla="val 51935"/>
              <a:gd name="adj3" fmla="val 304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595702" y="3786190"/>
          <a:ext cx="483395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00034" y="4071942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Agama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28596" y="5429264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Budaya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643174" y="4500570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571736" y="5715016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HISTORIS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1298280"/>
            <a:ext cx="85011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/>
                </a:solidFill>
              </a:rPr>
              <a:t>Isi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pidato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usul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dasar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Indonesia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tiga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orang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yaitu</a:t>
            </a:r>
            <a:r>
              <a:rPr lang="en-US" sz="2800" dirty="0" smtClean="0">
                <a:solidFill>
                  <a:schemeClr val="accent5"/>
                </a:solidFill>
              </a:rPr>
              <a:t> Mr. </a:t>
            </a:r>
            <a:r>
              <a:rPr lang="en-US" sz="2800" dirty="0" err="1" smtClean="0">
                <a:solidFill>
                  <a:schemeClr val="accent5"/>
                </a:solidFill>
              </a:rPr>
              <a:t>Muh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  <a:r>
              <a:rPr lang="en-US" sz="2800" dirty="0" err="1" smtClean="0">
                <a:solidFill>
                  <a:schemeClr val="accent5"/>
                </a:solidFill>
              </a:rPr>
              <a:t>Yamin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banyak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kesamaannya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ketika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sampai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pada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Ekasila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gotong-royong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substansi</a:t>
            </a:r>
            <a:r>
              <a:rPr lang="en-US" sz="2800" dirty="0" smtClean="0">
                <a:solidFill>
                  <a:schemeClr val="accent5"/>
                </a:solidFill>
              </a:rPr>
              <a:t> Prof. Dr. Mr. </a:t>
            </a:r>
            <a:r>
              <a:rPr lang="en-US" sz="2800" dirty="0" err="1" smtClean="0">
                <a:solidFill>
                  <a:schemeClr val="accent5"/>
                </a:solidFill>
              </a:rPr>
              <a:t>Soepomo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berupa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integralistik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hampir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identik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pemikiran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</a:p>
          <a:p>
            <a:pPr algn="ctr"/>
            <a:endParaRPr lang="en-US" sz="1000" dirty="0" smtClean="0">
              <a:solidFill>
                <a:schemeClr val="accent5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Ada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suasana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kebatinan</a:t>
            </a:r>
            <a:r>
              <a:rPr lang="en-US" sz="2800" b="1" dirty="0" smtClean="0">
                <a:solidFill>
                  <a:schemeClr val="accent5"/>
                </a:solidFill>
              </a:rPr>
              <a:t>,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kebijaksanaan</a:t>
            </a:r>
            <a:r>
              <a:rPr lang="en-US" sz="2800" b="1" dirty="0" smtClean="0">
                <a:solidFill>
                  <a:schemeClr val="accent5"/>
                </a:solidFill>
              </a:rPr>
              <a:t> yang </a:t>
            </a:r>
            <a:r>
              <a:rPr lang="en-US" sz="2800" b="1" dirty="0" err="1" smtClean="0">
                <a:solidFill>
                  <a:schemeClr val="accent5"/>
                </a:solidFill>
              </a:rPr>
              <a:t>kuat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sekali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bermusyawarah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para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smtClean="0">
                <a:solidFill>
                  <a:schemeClr val="accent5"/>
                </a:solidFill>
              </a:rPr>
              <a:t>Founding Fathers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tersebut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menyusun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dasar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negara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sehingga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perbedaan</a:t>
            </a:r>
            <a:r>
              <a:rPr lang="en-US" sz="2800" b="1" i="1" dirty="0" smtClean="0">
                <a:solidFill>
                  <a:schemeClr val="accent5"/>
                </a:solidFill>
              </a:rPr>
              <a:t> yang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tajam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dapat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diselesaikan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waktu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relatif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singkat</a:t>
            </a:r>
            <a:r>
              <a:rPr lang="en-US" sz="2800" b="1" i="1" dirty="0" smtClean="0">
                <a:solidFill>
                  <a:schemeClr val="accent5"/>
                </a:solidFill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4"/>
            <a:ext cx="7772400" cy="4953016"/>
          </a:xfrm>
        </p:spPr>
        <p:txBody>
          <a:bodyPr/>
          <a:lstStyle/>
          <a:p>
            <a:pPr algn="ctr">
              <a:buNone/>
            </a:pPr>
            <a:r>
              <a:rPr lang="en-US" sz="3600" dirty="0" err="1" smtClean="0"/>
              <a:t>Keyakinan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Indonesia yang </a:t>
            </a:r>
            <a:r>
              <a:rPr lang="en-US" sz="3600" dirty="0" err="1" smtClean="0"/>
              <a:t>begitu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Kebenaran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nilai-nilai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Sejarah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r>
              <a:rPr lang="en-US" sz="3600" dirty="0" smtClean="0"/>
              <a:t> Negara Indonesia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3571868" y="2928934"/>
            <a:ext cx="2286016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KULTURAL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643470"/>
          </a:xfrm>
        </p:spPr>
        <p:txBody>
          <a:bodyPr/>
          <a:lstStyle/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pencerminan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refletosi</a:t>
            </a:r>
            <a:r>
              <a:rPr lang="en-US" dirty="0" smtClean="0"/>
              <a:t> </a:t>
            </a:r>
            <a:r>
              <a:rPr lang="en-US" dirty="0" err="1" smtClean="0"/>
              <a:t>filsofis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YURIDIS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958166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perundingan</a:t>
            </a:r>
            <a:r>
              <a:rPr lang="en-US" sz="3600" dirty="0" smtClean="0"/>
              <a:t>, </a:t>
            </a:r>
            <a:r>
              <a:rPr lang="en-US" sz="3600" dirty="0" err="1" smtClean="0"/>
              <a:t>permusyawarahan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alinea</a:t>
            </a:r>
            <a:r>
              <a:rPr lang="en-US" sz="3600" dirty="0" smtClean="0"/>
              <a:t> IV </a:t>
            </a:r>
            <a:r>
              <a:rPr lang="en-US" sz="3600" dirty="0" err="1" smtClean="0"/>
              <a:t>Pembukaan</a:t>
            </a:r>
            <a:r>
              <a:rPr lang="en-US" sz="3600" dirty="0" smtClean="0"/>
              <a:t> UUD 1945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FILOSOFIS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txBody>
          <a:bodyPr/>
          <a:lstStyle/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Negara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Negara</a:t>
            </a:r>
          </a:p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yang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sosial-budaya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102">
  <a:themeElements>
    <a:clrScheme name="">
      <a:dk1>
        <a:srgbClr val="808080"/>
      </a:dk1>
      <a:lt1>
        <a:srgbClr val="FFFFFF"/>
      </a:lt1>
      <a:dk2>
        <a:srgbClr val="9933FF"/>
      </a:dk2>
      <a:lt2>
        <a:srgbClr val="FFFFFF"/>
      </a:lt2>
      <a:accent1>
        <a:srgbClr val="FFCCFF"/>
      </a:accent1>
      <a:accent2>
        <a:srgbClr val="99CCFF"/>
      </a:accent2>
      <a:accent3>
        <a:srgbClr val="CAADFF"/>
      </a:accent3>
      <a:accent4>
        <a:srgbClr val="DADADA"/>
      </a:accent4>
      <a:accent5>
        <a:srgbClr val="FFE2FF"/>
      </a:accent5>
      <a:accent6>
        <a:srgbClr val="8AB9E7"/>
      </a:accent6>
      <a:hlink>
        <a:srgbClr val="3366FF"/>
      </a:hlink>
      <a:folHlink>
        <a:srgbClr val="FF6699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PF102</Template>
  <TotalTime>259</TotalTime>
  <Words>403</Words>
  <Application>Microsoft Office PowerPoint</Application>
  <PresentationFormat>On-screen Show (4:3)</PresentationFormat>
  <Paragraphs>66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Times New Roman</vt:lpstr>
      <vt:lpstr>Wingdings</vt:lpstr>
      <vt:lpstr>PF102</vt:lpstr>
      <vt:lpstr>LANDASAN DAN TUJUAN PENDIDIKAN PANCASILA</vt:lpstr>
      <vt:lpstr>DASAR  PEMIKIRAN</vt:lpstr>
      <vt:lpstr>PowerPoint Presentation</vt:lpstr>
      <vt:lpstr>LANDASAN</vt:lpstr>
      <vt:lpstr>LANDASAN  HISTORIS</vt:lpstr>
      <vt:lpstr>PowerPoint Presentation</vt:lpstr>
      <vt:lpstr>LANDASAN  KULTURAL</vt:lpstr>
      <vt:lpstr>LANDASAN  YURIDIS</vt:lpstr>
      <vt:lpstr>LANDASAN  FILOSOFIS</vt:lpstr>
      <vt:lpstr>TUJUAN   Pend. Pancasila</vt:lpstr>
      <vt:lpstr>PowerPoint Presentation</vt:lpstr>
      <vt:lpstr>SIKAP  &amp;  PERILAKU</vt:lpstr>
      <vt:lpstr>SEKIAN &amp;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DAN TUJUAN PENDIDIKAN PANCASILA</dc:title>
  <dc:creator>Valued Acer Customer</dc:creator>
  <cp:lastModifiedBy>D-Wie</cp:lastModifiedBy>
  <cp:revision>29</cp:revision>
  <dcterms:created xsi:type="dcterms:W3CDTF">2012-09-17T17:20:26Z</dcterms:created>
  <dcterms:modified xsi:type="dcterms:W3CDTF">2013-09-19T08:43:54Z</dcterms:modified>
</cp:coreProperties>
</file>