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4" r:id="rId3"/>
    <p:sldId id="257" r:id="rId4"/>
    <p:sldId id="265" r:id="rId5"/>
    <p:sldId id="266" r:id="rId6"/>
    <p:sldId id="259" r:id="rId7"/>
    <p:sldId id="268" r:id="rId8"/>
    <p:sldId id="267" r:id="rId9"/>
    <p:sldId id="263" r:id="rId10"/>
    <p:sldId id="260" r:id="rId11"/>
    <p:sldId id="261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11329-404D-4611-B4AB-541ADB3D848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75407BA-B681-4007-BE73-96FE9F593E5C}">
      <dgm:prSet phldrT="[Text]" custT="1"/>
      <dgm:spPr/>
      <dgm:t>
        <a:bodyPr/>
        <a:lstStyle/>
        <a:p>
          <a:r>
            <a:rPr lang="pt-BR" sz="2400" i="0" dirty="0" smtClean="0"/>
            <a:t>Dapat membantu suatu pendirian dalam beragam pandangan dan moral.</a:t>
          </a:r>
        </a:p>
      </dgm:t>
    </dgm:pt>
    <dgm:pt modelId="{E141E1E6-EEB4-4B37-9F89-7C854ACA6FC3}" type="parTrans" cxnId="{D7541F55-A847-4BF2-B677-5FF23879A1DE}">
      <dgm:prSet/>
      <dgm:spPr/>
      <dgm:t>
        <a:bodyPr/>
        <a:lstStyle/>
        <a:p>
          <a:endParaRPr lang="en-US" sz="2400"/>
        </a:p>
      </dgm:t>
    </dgm:pt>
    <dgm:pt modelId="{9D4CCBAE-A38E-42E2-BF44-26AB67CE1CC8}" type="sibTrans" cxnId="{D7541F55-A847-4BF2-B677-5FF23879A1DE}">
      <dgm:prSet/>
      <dgm:spPr/>
      <dgm:t>
        <a:bodyPr/>
        <a:lstStyle/>
        <a:p>
          <a:endParaRPr lang="en-US" sz="2400"/>
        </a:p>
      </dgm:t>
    </dgm:pt>
    <dgm:pt modelId="{D56C0182-17B9-494F-895F-EB86015BFA1C}">
      <dgm:prSet phldrT="[Text]" custT="1"/>
      <dgm:spPr/>
      <dgm:t>
        <a:bodyPr/>
        <a:lstStyle/>
        <a:p>
          <a:r>
            <a:rPr lang="en-US" sz="2400" i="0" dirty="0" err="1" smtClean="0"/>
            <a:t>Dapat</a:t>
          </a:r>
          <a:r>
            <a:rPr lang="en-US" sz="2400" i="0" dirty="0" smtClean="0"/>
            <a:t> </a:t>
          </a:r>
          <a:r>
            <a:rPr lang="en-US" sz="2400" i="0" dirty="0" err="1" smtClean="0"/>
            <a:t>membantu</a:t>
          </a:r>
          <a:r>
            <a:rPr lang="en-US" sz="2400" i="0" dirty="0" smtClean="0"/>
            <a:t> </a:t>
          </a:r>
          <a:r>
            <a:rPr lang="en-US" sz="2400" i="0" dirty="0" err="1" smtClean="0"/>
            <a:t>membedakan</a:t>
          </a:r>
          <a:r>
            <a:rPr lang="en-US" sz="2400" i="0" dirty="0" smtClean="0"/>
            <a:t> </a:t>
          </a:r>
          <a:r>
            <a:rPr lang="en-US" sz="2400" i="0" dirty="0" err="1" smtClean="0"/>
            <a:t>mana</a:t>
          </a:r>
          <a:r>
            <a:rPr lang="en-US" sz="2400" i="0" dirty="0" smtClean="0"/>
            <a:t> yang </a:t>
          </a:r>
          <a:r>
            <a:rPr lang="en-US" sz="2400" i="0" dirty="0" err="1" smtClean="0"/>
            <a:t>tidak</a:t>
          </a:r>
          <a:r>
            <a:rPr lang="en-US" sz="2400" i="0" dirty="0" smtClean="0"/>
            <a:t> </a:t>
          </a:r>
          <a:r>
            <a:rPr lang="en-US" sz="2400" i="0" dirty="0" err="1" smtClean="0"/>
            <a:t>boleh</a:t>
          </a:r>
          <a:r>
            <a:rPr lang="en-US" sz="2400" i="0" dirty="0" smtClean="0"/>
            <a:t> </a:t>
          </a:r>
          <a:r>
            <a:rPr lang="en-US" sz="2400" i="0" dirty="0" err="1" smtClean="0"/>
            <a:t>dirubah</a:t>
          </a:r>
          <a:r>
            <a:rPr lang="en-US" sz="2400" i="0" dirty="0" smtClean="0"/>
            <a:t> </a:t>
          </a:r>
          <a:r>
            <a:rPr lang="en-US" sz="2400" i="0" dirty="0" err="1" smtClean="0"/>
            <a:t>dan</a:t>
          </a:r>
          <a:r>
            <a:rPr lang="en-US" sz="2400" i="0" dirty="0" smtClean="0"/>
            <a:t> </a:t>
          </a:r>
          <a:r>
            <a:rPr lang="en-US" sz="2400" i="0" dirty="0" err="1" smtClean="0"/>
            <a:t>mana</a:t>
          </a:r>
          <a:r>
            <a:rPr lang="en-US" sz="2400" i="0" dirty="0" smtClean="0"/>
            <a:t> yang </a:t>
          </a:r>
          <a:r>
            <a:rPr lang="en-US" sz="2400" i="0" dirty="0" err="1" smtClean="0"/>
            <a:t>boleh</a:t>
          </a:r>
          <a:r>
            <a:rPr lang="en-US" sz="2400" i="0" dirty="0" smtClean="0"/>
            <a:t> </a:t>
          </a:r>
          <a:r>
            <a:rPr lang="en-US" sz="2400" i="0" dirty="0" err="1" smtClean="0"/>
            <a:t>dirubah</a:t>
          </a:r>
          <a:r>
            <a:rPr lang="en-US" sz="2400" i="0" dirty="0" smtClean="0"/>
            <a:t>.</a:t>
          </a:r>
          <a:endParaRPr lang="en-US" sz="2400" dirty="0"/>
        </a:p>
      </dgm:t>
    </dgm:pt>
    <dgm:pt modelId="{314F13FA-3F92-4DA6-B3CB-06C4F6ACC781}" type="parTrans" cxnId="{E80621B2-6D50-4D9A-9BA4-8A0185E2F970}">
      <dgm:prSet/>
      <dgm:spPr/>
      <dgm:t>
        <a:bodyPr/>
        <a:lstStyle/>
        <a:p>
          <a:endParaRPr lang="en-US" sz="2400"/>
        </a:p>
      </dgm:t>
    </dgm:pt>
    <dgm:pt modelId="{D86F3790-49C6-4647-BA4F-1A9E33120B4B}" type="sibTrans" cxnId="{E80621B2-6D50-4D9A-9BA4-8A0185E2F970}">
      <dgm:prSet/>
      <dgm:spPr/>
      <dgm:t>
        <a:bodyPr/>
        <a:lstStyle/>
        <a:p>
          <a:endParaRPr lang="en-US" sz="2400"/>
        </a:p>
      </dgm:t>
    </dgm:pt>
    <dgm:pt modelId="{8FA01583-BFFB-4FCE-9F58-AE82495762F2}">
      <dgm:prSet phldrT="[Text]" custT="1"/>
      <dgm:spPr/>
      <dgm:t>
        <a:bodyPr/>
        <a:lstStyle/>
        <a:p>
          <a:r>
            <a:rPr lang="en-US" sz="2400" i="0" dirty="0" err="1" smtClean="0"/>
            <a:t>Dapat</a:t>
          </a:r>
          <a:r>
            <a:rPr lang="en-US" sz="2400" i="0" dirty="0" smtClean="0"/>
            <a:t> </a:t>
          </a:r>
          <a:r>
            <a:rPr lang="en-US" sz="2400" i="0" dirty="0" err="1" smtClean="0"/>
            <a:t>membantu</a:t>
          </a:r>
          <a:r>
            <a:rPr lang="en-US" sz="2400" i="0" dirty="0" smtClean="0"/>
            <a:t> </a:t>
          </a:r>
          <a:r>
            <a:rPr lang="en-US" sz="2400" i="0" dirty="0" err="1" smtClean="0"/>
            <a:t>seseorang</a:t>
          </a:r>
          <a:r>
            <a:rPr lang="en-US" sz="2400" i="0" dirty="0" smtClean="0"/>
            <a:t> </a:t>
          </a:r>
          <a:r>
            <a:rPr lang="en-US" sz="2400" i="0" dirty="0" err="1" smtClean="0"/>
            <a:t>mampu</a:t>
          </a:r>
          <a:r>
            <a:rPr lang="en-US" sz="2400" i="0" dirty="0" smtClean="0"/>
            <a:t> </a:t>
          </a:r>
          <a:r>
            <a:rPr lang="en-US" sz="2400" i="0" dirty="0" err="1" smtClean="0"/>
            <a:t>menentukan</a:t>
          </a:r>
          <a:r>
            <a:rPr lang="en-US" sz="2400" i="0" dirty="0" smtClean="0"/>
            <a:t> </a:t>
          </a:r>
          <a:r>
            <a:rPr lang="en-US" sz="2400" i="0" dirty="0" err="1" smtClean="0"/>
            <a:t>pendapat</a:t>
          </a:r>
          <a:r>
            <a:rPr lang="en-US" sz="2400" i="0" dirty="0" smtClean="0"/>
            <a:t>.</a:t>
          </a:r>
          <a:endParaRPr lang="en-US" sz="2400" dirty="0"/>
        </a:p>
      </dgm:t>
    </dgm:pt>
    <dgm:pt modelId="{007F9340-8F60-4A66-86F9-B7EDFC6C7573}" type="parTrans" cxnId="{D1FDFC1A-D88B-4DC4-A0D9-EFD1892FDB0B}">
      <dgm:prSet/>
      <dgm:spPr/>
      <dgm:t>
        <a:bodyPr/>
        <a:lstStyle/>
        <a:p>
          <a:endParaRPr lang="en-US" sz="2400"/>
        </a:p>
      </dgm:t>
    </dgm:pt>
    <dgm:pt modelId="{A6B37973-D9D0-435D-B768-807CB8898E4A}" type="sibTrans" cxnId="{D1FDFC1A-D88B-4DC4-A0D9-EFD1892FDB0B}">
      <dgm:prSet/>
      <dgm:spPr/>
      <dgm:t>
        <a:bodyPr/>
        <a:lstStyle/>
        <a:p>
          <a:endParaRPr lang="en-US" sz="2400"/>
        </a:p>
      </dgm:t>
    </dgm:pt>
    <dgm:pt modelId="{264CE651-5E87-479A-BDAF-4C072C1F64E1}">
      <dgm:prSet phldrT="[Text]" custT="1"/>
      <dgm:spPr/>
      <dgm:t>
        <a:bodyPr/>
        <a:lstStyle/>
        <a:p>
          <a:r>
            <a:rPr lang="en-US" sz="2400" i="0" dirty="0" err="1" smtClean="0"/>
            <a:t>Dapat</a:t>
          </a:r>
          <a:r>
            <a:rPr lang="en-US" sz="2400" i="0" dirty="0" smtClean="0"/>
            <a:t> </a:t>
          </a:r>
          <a:r>
            <a:rPr lang="en-US" sz="2400" i="0" dirty="0" err="1" smtClean="0"/>
            <a:t>menjembatani</a:t>
          </a:r>
          <a:r>
            <a:rPr lang="en-US" sz="2400" i="0" dirty="0" smtClean="0"/>
            <a:t> </a:t>
          </a:r>
          <a:r>
            <a:rPr lang="en-US" sz="2400" i="0" dirty="0" err="1" smtClean="0"/>
            <a:t>semua</a:t>
          </a:r>
          <a:r>
            <a:rPr lang="en-US" sz="2400" i="0" dirty="0" smtClean="0"/>
            <a:t> </a:t>
          </a:r>
          <a:r>
            <a:rPr lang="en-US" sz="2400" i="0" dirty="0" err="1" smtClean="0"/>
            <a:t>dimensi</a:t>
          </a:r>
          <a:r>
            <a:rPr lang="en-US" sz="2400" i="0" dirty="0" smtClean="0"/>
            <a:t> </a:t>
          </a:r>
          <a:r>
            <a:rPr lang="en-US" sz="2400" i="0" dirty="0" err="1" smtClean="0"/>
            <a:t>atau</a:t>
          </a:r>
          <a:r>
            <a:rPr lang="en-US" sz="2400" i="0" dirty="0" smtClean="0"/>
            <a:t> </a:t>
          </a:r>
          <a:r>
            <a:rPr lang="en-US" sz="2400" i="0" dirty="0" err="1" smtClean="0"/>
            <a:t>nilai-nilai</a:t>
          </a:r>
          <a:r>
            <a:rPr lang="en-US" sz="2400" i="0" dirty="0" smtClean="0"/>
            <a:t/>
          </a:r>
          <a:br>
            <a:rPr lang="en-US" sz="2400" i="0" dirty="0" smtClean="0"/>
          </a:br>
          <a:endParaRPr lang="en-US" sz="2400" dirty="0"/>
        </a:p>
      </dgm:t>
    </dgm:pt>
    <dgm:pt modelId="{5015B5A6-446E-48FD-9F50-9ED7DE154390}" type="parTrans" cxnId="{93F17985-A6E5-4807-8AE2-55F81F76CB8B}">
      <dgm:prSet/>
      <dgm:spPr/>
      <dgm:t>
        <a:bodyPr/>
        <a:lstStyle/>
        <a:p>
          <a:endParaRPr lang="en-US" sz="2400"/>
        </a:p>
      </dgm:t>
    </dgm:pt>
    <dgm:pt modelId="{EB4788EF-2894-4ADA-88AE-769338DCDCF6}" type="sibTrans" cxnId="{93F17985-A6E5-4807-8AE2-55F81F76CB8B}">
      <dgm:prSet/>
      <dgm:spPr/>
      <dgm:t>
        <a:bodyPr/>
        <a:lstStyle/>
        <a:p>
          <a:endParaRPr lang="en-US" sz="2400"/>
        </a:p>
      </dgm:t>
    </dgm:pt>
    <dgm:pt modelId="{8FEADD8B-8934-4EBF-A55F-46499EE3B43C}" type="pres">
      <dgm:prSet presAssocID="{08311329-404D-4611-B4AB-541ADB3D8488}" presName="linearFlow" presStyleCnt="0">
        <dgm:presLayoutVars>
          <dgm:dir/>
          <dgm:resizeHandles val="exact"/>
        </dgm:presLayoutVars>
      </dgm:prSet>
      <dgm:spPr/>
    </dgm:pt>
    <dgm:pt modelId="{5BE38C1E-9A4C-43A3-8E80-2DB9D6042E54}" type="pres">
      <dgm:prSet presAssocID="{F75407BA-B681-4007-BE73-96FE9F593E5C}" presName="composite" presStyleCnt="0"/>
      <dgm:spPr/>
    </dgm:pt>
    <dgm:pt modelId="{94DF7FE9-71C5-475E-9550-E61AC6147BA0}" type="pres">
      <dgm:prSet presAssocID="{F75407BA-B681-4007-BE73-96FE9F593E5C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1E53A8-AA13-4A66-B215-E464E23BE594}" type="pres">
      <dgm:prSet presAssocID="{F75407BA-B681-4007-BE73-96FE9F593E5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43C86-1FFD-4B67-90C5-8F2EE154A064}" type="pres">
      <dgm:prSet presAssocID="{9D4CCBAE-A38E-42E2-BF44-26AB67CE1CC8}" presName="spacing" presStyleCnt="0"/>
      <dgm:spPr/>
    </dgm:pt>
    <dgm:pt modelId="{643DCF4E-9643-4C10-B126-10A772F206BD}" type="pres">
      <dgm:prSet presAssocID="{D56C0182-17B9-494F-895F-EB86015BFA1C}" presName="composite" presStyleCnt="0"/>
      <dgm:spPr/>
    </dgm:pt>
    <dgm:pt modelId="{4C6E80C9-E509-4975-A102-02A6105FFE2C}" type="pres">
      <dgm:prSet presAssocID="{D56C0182-17B9-494F-895F-EB86015BFA1C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1D68DE-F955-4A8A-9691-AB97D40D3244}" type="pres">
      <dgm:prSet presAssocID="{D56C0182-17B9-494F-895F-EB86015BFA1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305E6-7F3A-4823-9F56-4946DAA18149}" type="pres">
      <dgm:prSet presAssocID="{D86F3790-49C6-4647-BA4F-1A9E33120B4B}" presName="spacing" presStyleCnt="0"/>
      <dgm:spPr/>
    </dgm:pt>
    <dgm:pt modelId="{81B5CD25-9B6B-4C00-8306-EA608CC619FD}" type="pres">
      <dgm:prSet presAssocID="{8FA01583-BFFB-4FCE-9F58-AE82495762F2}" presName="composite" presStyleCnt="0"/>
      <dgm:spPr/>
    </dgm:pt>
    <dgm:pt modelId="{1B2CA0CC-B24A-4A34-BC23-E10DCDE93A65}" type="pres">
      <dgm:prSet presAssocID="{8FA01583-BFFB-4FCE-9F58-AE82495762F2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36820EA-E031-4139-B2C7-49FD521CCD27}" type="pres">
      <dgm:prSet presAssocID="{8FA01583-BFFB-4FCE-9F58-AE82495762F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84306-D77E-40B0-AA5E-3E672AA4FF6F}" type="pres">
      <dgm:prSet presAssocID="{A6B37973-D9D0-435D-B768-807CB8898E4A}" presName="spacing" presStyleCnt="0"/>
      <dgm:spPr/>
    </dgm:pt>
    <dgm:pt modelId="{27BC9C83-4014-494E-A492-2D117AE02C3E}" type="pres">
      <dgm:prSet presAssocID="{264CE651-5E87-479A-BDAF-4C072C1F64E1}" presName="composite" presStyleCnt="0"/>
      <dgm:spPr/>
    </dgm:pt>
    <dgm:pt modelId="{7596AC6B-A388-49C5-A1FF-96D5F2506B6C}" type="pres">
      <dgm:prSet presAssocID="{264CE651-5E87-479A-BDAF-4C072C1F64E1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D61F982-4E81-4E72-B1CB-FA1101C89E99}" type="pres">
      <dgm:prSet presAssocID="{264CE651-5E87-479A-BDAF-4C072C1F64E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0621B2-6D50-4D9A-9BA4-8A0185E2F970}" srcId="{08311329-404D-4611-B4AB-541ADB3D8488}" destId="{D56C0182-17B9-494F-895F-EB86015BFA1C}" srcOrd="1" destOrd="0" parTransId="{314F13FA-3F92-4DA6-B3CB-06C4F6ACC781}" sibTransId="{D86F3790-49C6-4647-BA4F-1A9E33120B4B}"/>
    <dgm:cxn modelId="{8FF1B4CF-3DD1-4A9D-95F6-669E212031F3}" type="presOf" srcId="{F75407BA-B681-4007-BE73-96FE9F593E5C}" destId="{B71E53A8-AA13-4A66-B215-E464E23BE594}" srcOrd="0" destOrd="0" presId="urn:microsoft.com/office/officeart/2005/8/layout/vList3"/>
    <dgm:cxn modelId="{D7541F55-A847-4BF2-B677-5FF23879A1DE}" srcId="{08311329-404D-4611-B4AB-541ADB3D8488}" destId="{F75407BA-B681-4007-BE73-96FE9F593E5C}" srcOrd="0" destOrd="0" parTransId="{E141E1E6-EEB4-4B37-9F89-7C854ACA6FC3}" sibTransId="{9D4CCBAE-A38E-42E2-BF44-26AB67CE1CC8}"/>
    <dgm:cxn modelId="{17149B83-DEF4-4601-8A00-0EDF7F2C36CD}" type="presOf" srcId="{D56C0182-17B9-494F-895F-EB86015BFA1C}" destId="{A51D68DE-F955-4A8A-9691-AB97D40D3244}" srcOrd="0" destOrd="0" presId="urn:microsoft.com/office/officeart/2005/8/layout/vList3"/>
    <dgm:cxn modelId="{D1FDFC1A-D88B-4DC4-A0D9-EFD1892FDB0B}" srcId="{08311329-404D-4611-B4AB-541ADB3D8488}" destId="{8FA01583-BFFB-4FCE-9F58-AE82495762F2}" srcOrd="2" destOrd="0" parTransId="{007F9340-8F60-4A66-86F9-B7EDFC6C7573}" sibTransId="{A6B37973-D9D0-435D-B768-807CB8898E4A}"/>
    <dgm:cxn modelId="{93F17985-A6E5-4807-8AE2-55F81F76CB8B}" srcId="{08311329-404D-4611-B4AB-541ADB3D8488}" destId="{264CE651-5E87-479A-BDAF-4C072C1F64E1}" srcOrd="3" destOrd="0" parTransId="{5015B5A6-446E-48FD-9F50-9ED7DE154390}" sibTransId="{EB4788EF-2894-4ADA-88AE-769338DCDCF6}"/>
    <dgm:cxn modelId="{548B6EBC-E43C-4314-982F-3161AC9799C4}" type="presOf" srcId="{08311329-404D-4611-B4AB-541ADB3D8488}" destId="{8FEADD8B-8934-4EBF-A55F-46499EE3B43C}" srcOrd="0" destOrd="0" presId="urn:microsoft.com/office/officeart/2005/8/layout/vList3"/>
    <dgm:cxn modelId="{4D6AA371-0C88-4A7B-B94B-7FA3AC2DDB4A}" type="presOf" srcId="{8FA01583-BFFB-4FCE-9F58-AE82495762F2}" destId="{C36820EA-E031-4139-B2C7-49FD521CCD27}" srcOrd="0" destOrd="0" presId="urn:microsoft.com/office/officeart/2005/8/layout/vList3"/>
    <dgm:cxn modelId="{398416E0-9720-441F-A4BD-BEBDE5366520}" type="presOf" srcId="{264CE651-5E87-479A-BDAF-4C072C1F64E1}" destId="{ED61F982-4E81-4E72-B1CB-FA1101C89E99}" srcOrd="0" destOrd="0" presId="urn:microsoft.com/office/officeart/2005/8/layout/vList3"/>
    <dgm:cxn modelId="{90FA3A88-6435-4146-9891-9AB18274362C}" type="presParOf" srcId="{8FEADD8B-8934-4EBF-A55F-46499EE3B43C}" destId="{5BE38C1E-9A4C-43A3-8E80-2DB9D6042E54}" srcOrd="0" destOrd="0" presId="urn:microsoft.com/office/officeart/2005/8/layout/vList3"/>
    <dgm:cxn modelId="{3FAD43C7-CC21-4D5B-92A5-48F3EDB16186}" type="presParOf" srcId="{5BE38C1E-9A4C-43A3-8E80-2DB9D6042E54}" destId="{94DF7FE9-71C5-475E-9550-E61AC6147BA0}" srcOrd="0" destOrd="0" presId="urn:microsoft.com/office/officeart/2005/8/layout/vList3"/>
    <dgm:cxn modelId="{92F0BDD4-C7CF-492B-8F43-4B08B9DDBCEB}" type="presParOf" srcId="{5BE38C1E-9A4C-43A3-8E80-2DB9D6042E54}" destId="{B71E53A8-AA13-4A66-B215-E464E23BE594}" srcOrd="1" destOrd="0" presId="urn:microsoft.com/office/officeart/2005/8/layout/vList3"/>
    <dgm:cxn modelId="{A681E066-3B5D-44C1-870A-FEAC5F8004D9}" type="presParOf" srcId="{8FEADD8B-8934-4EBF-A55F-46499EE3B43C}" destId="{7E943C86-1FFD-4B67-90C5-8F2EE154A064}" srcOrd="1" destOrd="0" presId="urn:microsoft.com/office/officeart/2005/8/layout/vList3"/>
    <dgm:cxn modelId="{55B07366-11B3-4E2F-8F9A-9BC008C21DCC}" type="presParOf" srcId="{8FEADD8B-8934-4EBF-A55F-46499EE3B43C}" destId="{643DCF4E-9643-4C10-B126-10A772F206BD}" srcOrd="2" destOrd="0" presId="urn:microsoft.com/office/officeart/2005/8/layout/vList3"/>
    <dgm:cxn modelId="{12A73FF4-D71A-4C9C-B7C8-7E6A7F7DD15E}" type="presParOf" srcId="{643DCF4E-9643-4C10-B126-10A772F206BD}" destId="{4C6E80C9-E509-4975-A102-02A6105FFE2C}" srcOrd="0" destOrd="0" presId="urn:microsoft.com/office/officeart/2005/8/layout/vList3"/>
    <dgm:cxn modelId="{EF9AC69F-2595-4DE8-A78F-01D52D73ABE9}" type="presParOf" srcId="{643DCF4E-9643-4C10-B126-10A772F206BD}" destId="{A51D68DE-F955-4A8A-9691-AB97D40D3244}" srcOrd="1" destOrd="0" presId="urn:microsoft.com/office/officeart/2005/8/layout/vList3"/>
    <dgm:cxn modelId="{D49B65BD-FC56-4754-9CBC-0EE7E05ED2D3}" type="presParOf" srcId="{8FEADD8B-8934-4EBF-A55F-46499EE3B43C}" destId="{244305E6-7F3A-4823-9F56-4946DAA18149}" srcOrd="3" destOrd="0" presId="urn:microsoft.com/office/officeart/2005/8/layout/vList3"/>
    <dgm:cxn modelId="{8664FBAD-BB61-42E0-96E0-E4E18A8B5716}" type="presParOf" srcId="{8FEADD8B-8934-4EBF-A55F-46499EE3B43C}" destId="{81B5CD25-9B6B-4C00-8306-EA608CC619FD}" srcOrd="4" destOrd="0" presId="urn:microsoft.com/office/officeart/2005/8/layout/vList3"/>
    <dgm:cxn modelId="{506F06F0-565F-408B-987C-E7127C96A115}" type="presParOf" srcId="{81B5CD25-9B6B-4C00-8306-EA608CC619FD}" destId="{1B2CA0CC-B24A-4A34-BC23-E10DCDE93A65}" srcOrd="0" destOrd="0" presId="urn:microsoft.com/office/officeart/2005/8/layout/vList3"/>
    <dgm:cxn modelId="{CF3E2D5A-06E8-4544-879F-D0D4EA730AEE}" type="presParOf" srcId="{81B5CD25-9B6B-4C00-8306-EA608CC619FD}" destId="{C36820EA-E031-4139-B2C7-49FD521CCD27}" srcOrd="1" destOrd="0" presId="urn:microsoft.com/office/officeart/2005/8/layout/vList3"/>
    <dgm:cxn modelId="{1E6928DC-A61E-4C50-A9DD-788032923593}" type="presParOf" srcId="{8FEADD8B-8934-4EBF-A55F-46499EE3B43C}" destId="{60284306-D77E-40B0-AA5E-3E672AA4FF6F}" srcOrd="5" destOrd="0" presId="urn:microsoft.com/office/officeart/2005/8/layout/vList3"/>
    <dgm:cxn modelId="{64B47369-674A-4788-98AA-FE4265119D81}" type="presParOf" srcId="{8FEADD8B-8934-4EBF-A55F-46499EE3B43C}" destId="{27BC9C83-4014-494E-A492-2D117AE02C3E}" srcOrd="6" destOrd="0" presId="urn:microsoft.com/office/officeart/2005/8/layout/vList3"/>
    <dgm:cxn modelId="{EA993729-01B3-47EB-8197-814551AFE863}" type="presParOf" srcId="{27BC9C83-4014-494E-A492-2D117AE02C3E}" destId="{7596AC6B-A388-49C5-A1FF-96D5F2506B6C}" srcOrd="0" destOrd="0" presId="urn:microsoft.com/office/officeart/2005/8/layout/vList3"/>
    <dgm:cxn modelId="{9662B66F-71BC-41F7-A241-EABB50151908}" type="presParOf" srcId="{27BC9C83-4014-494E-A492-2D117AE02C3E}" destId="{ED61F982-4E81-4E72-B1CB-FA1101C89E9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1FE32C-9F13-401E-B005-6B42F6CE10A7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35D41156-C1CE-4C86-9517-5CDA811AC650}">
      <dgm:prSet phldrT="[Text]" custT="1"/>
      <dgm:spPr/>
      <dgm:t>
        <a:bodyPr/>
        <a:lstStyle/>
        <a:p>
          <a:r>
            <a:rPr lang="en-US" sz="3200" i="0" dirty="0" smtClean="0">
              <a:solidFill>
                <a:srgbClr val="FF0000"/>
              </a:solidFill>
            </a:rPr>
            <a:t>ETIKA DESKRIPTIF</a:t>
          </a:r>
          <a:r>
            <a:rPr lang="en-US" sz="2400" i="0" dirty="0" smtClean="0"/>
            <a:t>, </a:t>
          </a:r>
          <a:r>
            <a:rPr lang="en-US" sz="2400" i="0" dirty="0" err="1" smtClean="0"/>
            <a:t>yaitu</a:t>
          </a:r>
          <a:r>
            <a:rPr lang="en-US" sz="2400" i="0" dirty="0" smtClean="0"/>
            <a:t> </a:t>
          </a:r>
          <a:r>
            <a:rPr lang="en-US" sz="2400" i="0" dirty="0" err="1" smtClean="0"/>
            <a:t>etika</a:t>
          </a:r>
          <a:r>
            <a:rPr lang="en-US" sz="2400" i="0" dirty="0" smtClean="0"/>
            <a:t> yang </a:t>
          </a:r>
          <a:r>
            <a:rPr lang="en-US" sz="2400" i="0" dirty="0" err="1" smtClean="0"/>
            <a:t>berusaha</a:t>
          </a:r>
          <a:r>
            <a:rPr lang="en-US" sz="2400" i="0" dirty="0" smtClean="0"/>
            <a:t> </a:t>
          </a:r>
          <a:r>
            <a:rPr lang="en-US" sz="2400" i="0" dirty="0" err="1" smtClean="0"/>
            <a:t>meneropong</a:t>
          </a:r>
          <a:r>
            <a:rPr lang="en-US" sz="2400" i="0" dirty="0" smtClean="0"/>
            <a:t> </a:t>
          </a:r>
          <a:r>
            <a:rPr lang="en-US" sz="2400" i="0" dirty="0" err="1" smtClean="0"/>
            <a:t>secara</a:t>
          </a:r>
          <a:r>
            <a:rPr lang="en-US" sz="2400" i="0" dirty="0" smtClean="0"/>
            <a:t> </a:t>
          </a:r>
          <a:r>
            <a:rPr lang="en-US" sz="2400" i="0" dirty="0" err="1" smtClean="0"/>
            <a:t>kritis</a:t>
          </a:r>
          <a:r>
            <a:rPr lang="en-US" sz="2400" i="0" dirty="0" smtClean="0"/>
            <a:t> </a:t>
          </a:r>
          <a:r>
            <a:rPr lang="en-US" sz="2400" i="0" dirty="0" err="1" smtClean="0"/>
            <a:t>dan</a:t>
          </a:r>
          <a:r>
            <a:rPr lang="en-US" sz="2400" i="0" dirty="0" smtClean="0"/>
            <a:t> </a:t>
          </a:r>
          <a:r>
            <a:rPr lang="en-US" sz="2400" i="0" dirty="0" err="1" smtClean="0"/>
            <a:t>rasional</a:t>
          </a:r>
          <a:r>
            <a:rPr lang="en-US" sz="2400" i="0" dirty="0" smtClean="0"/>
            <a:t> </a:t>
          </a:r>
          <a:r>
            <a:rPr lang="en-US" sz="2400" i="0" dirty="0" err="1" smtClean="0"/>
            <a:t>sikap</a:t>
          </a:r>
          <a:r>
            <a:rPr lang="en-US" sz="2400" i="0" dirty="0" smtClean="0"/>
            <a:t> </a:t>
          </a:r>
          <a:r>
            <a:rPr lang="en-US" sz="2400" i="0" dirty="0" err="1" smtClean="0"/>
            <a:t>dan</a:t>
          </a:r>
          <a:r>
            <a:rPr lang="en-US" sz="2400" i="0" dirty="0" smtClean="0"/>
            <a:t> </a:t>
          </a:r>
          <a:r>
            <a:rPr lang="en-US" sz="2400" i="0" dirty="0" err="1" smtClean="0"/>
            <a:t>prilaku</a:t>
          </a:r>
          <a:r>
            <a:rPr lang="en-US" sz="2400" i="0" dirty="0" smtClean="0"/>
            <a:t> </a:t>
          </a:r>
          <a:r>
            <a:rPr lang="en-US" sz="2400" i="0" dirty="0" err="1" smtClean="0"/>
            <a:t>manusia</a:t>
          </a:r>
          <a:r>
            <a:rPr lang="en-US" sz="2400" i="0" dirty="0" smtClean="0"/>
            <a:t> </a:t>
          </a:r>
          <a:r>
            <a:rPr lang="en-US" sz="2400" i="0" dirty="0" err="1" smtClean="0"/>
            <a:t>dan</a:t>
          </a:r>
          <a:r>
            <a:rPr lang="en-US" sz="2400" i="0" dirty="0" smtClean="0"/>
            <a:t> </a:t>
          </a:r>
          <a:r>
            <a:rPr lang="en-US" sz="2400" i="0" dirty="0" err="1" smtClean="0"/>
            <a:t>apa</a:t>
          </a:r>
          <a:r>
            <a:rPr lang="en-US" sz="2400" i="0" dirty="0" smtClean="0"/>
            <a:t> yang </a:t>
          </a:r>
          <a:r>
            <a:rPr lang="en-US" sz="2400" i="0" dirty="0" err="1" smtClean="0"/>
            <a:t>dikejar</a:t>
          </a:r>
          <a:r>
            <a:rPr lang="en-US" sz="2400" i="0" dirty="0" smtClean="0"/>
            <a:t> </a:t>
          </a:r>
          <a:r>
            <a:rPr lang="en-US" sz="2400" i="0" dirty="0" err="1" smtClean="0"/>
            <a:t>oleh</a:t>
          </a:r>
          <a:r>
            <a:rPr lang="en-US" sz="2400" i="0" dirty="0" smtClean="0"/>
            <a:t> </a:t>
          </a:r>
          <a:r>
            <a:rPr lang="en-US" sz="2400" i="0" dirty="0" err="1" smtClean="0"/>
            <a:t>manusia</a:t>
          </a:r>
          <a:r>
            <a:rPr lang="en-US" sz="2400" i="0" dirty="0" smtClean="0"/>
            <a:t> </a:t>
          </a:r>
          <a:r>
            <a:rPr lang="en-US" sz="2400" i="0" dirty="0" err="1" smtClean="0"/>
            <a:t>dalam</a:t>
          </a:r>
          <a:r>
            <a:rPr lang="en-US" sz="2400" i="0" dirty="0" smtClean="0"/>
            <a:t> </a:t>
          </a:r>
          <a:r>
            <a:rPr lang="en-US" sz="2400" i="0" dirty="0" err="1" smtClean="0"/>
            <a:t>hidup</a:t>
          </a:r>
          <a:r>
            <a:rPr lang="en-US" sz="2400" i="0" dirty="0" smtClean="0"/>
            <a:t> </a:t>
          </a:r>
          <a:r>
            <a:rPr lang="en-US" sz="2400" i="0" dirty="0" err="1" smtClean="0"/>
            <a:t>ini</a:t>
          </a:r>
          <a:r>
            <a:rPr lang="en-US" sz="2400" i="0" dirty="0" smtClean="0"/>
            <a:t> </a:t>
          </a:r>
          <a:r>
            <a:rPr lang="en-US" sz="2400" i="0" dirty="0" err="1" smtClean="0"/>
            <a:t>sebagai</a:t>
          </a:r>
          <a:r>
            <a:rPr lang="en-US" sz="2400" i="0" dirty="0" smtClean="0"/>
            <a:t> </a:t>
          </a:r>
          <a:r>
            <a:rPr lang="en-US" sz="2400" i="0" dirty="0" err="1" smtClean="0"/>
            <a:t>sesuatu</a:t>
          </a:r>
          <a:r>
            <a:rPr lang="en-US" sz="2400" i="0" dirty="0" smtClean="0"/>
            <a:t> yang </a:t>
          </a:r>
          <a:r>
            <a:rPr lang="en-US" sz="2400" i="0" dirty="0" err="1" smtClean="0"/>
            <a:t>bernilai</a:t>
          </a:r>
          <a:r>
            <a:rPr lang="en-US" sz="2400" i="0" dirty="0" smtClean="0"/>
            <a:t>. </a:t>
          </a:r>
          <a:r>
            <a:rPr lang="en-US" sz="2400" i="0" dirty="0" err="1" smtClean="0"/>
            <a:t>Etika</a:t>
          </a:r>
          <a:r>
            <a:rPr lang="en-US" sz="2400" i="0" dirty="0" smtClean="0"/>
            <a:t> </a:t>
          </a:r>
          <a:r>
            <a:rPr lang="en-US" sz="2400" i="0" dirty="0" err="1" smtClean="0"/>
            <a:t>deskriptif</a:t>
          </a:r>
          <a:r>
            <a:rPr lang="en-US" sz="2400" i="0" dirty="0" smtClean="0"/>
            <a:t> </a:t>
          </a:r>
          <a:r>
            <a:rPr lang="en-US" sz="2400" i="0" dirty="0" err="1" smtClean="0"/>
            <a:t>memberikan</a:t>
          </a:r>
          <a:r>
            <a:rPr lang="en-US" sz="2400" i="0" dirty="0" smtClean="0"/>
            <a:t> </a:t>
          </a:r>
          <a:r>
            <a:rPr lang="en-US" sz="2400" i="0" dirty="0" err="1" smtClean="0"/>
            <a:t>fakta</a:t>
          </a:r>
          <a:r>
            <a:rPr lang="en-US" sz="2400" i="0" dirty="0" smtClean="0"/>
            <a:t> </a:t>
          </a:r>
          <a:r>
            <a:rPr lang="en-US" sz="2400" i="0" dirty="0" err="1" smtClean="0"/>
            <a:t>sebagai</a:t>
          </a:r>
          <a:r>
            <a:rPr lang="en-US" sz="2400" i="0" dirty="0" smtClean="0"/>
            <a:t> </a:t>
          </a:r>
          <a:r>
            <a:rPr lang="en-US" sz="2400" i="0" dirty="0" err="1" smtClean="0"/>
            <a:t>dasar</a:t>
          </a:r>
          <a:r>
            <a:rPr lang="en-US" sz="2400" i="0" dirty="0" smtClean="0"/>
            <a:t> </a:t>
          </a:r>
          <a:r>
            <a:rPr lang="en-US" sz="2400" i="0" dirty="0" err="1" smtClean="0"/>
            <a:t>untuk</a:t>
          </a:r>
          <a:r>
            <a:rPr lang="en-US" sz="2400" i="0" dirty="0" smtClean="0"/>
            <a:t> </a:t>
          </a:r>
          <a:r>
            <a:rPr lang="en-US" sz="2400" i="0" dirty="0" err="1" smtClean="0"/>
            <a:t>mengambil</a:t>
          </a:r>
          <a:r>
            <a:rPr lang="en-US" sz="2400" i="0" dirty="0" smtClean="0"/>
            <a:t> </a:t>
          </a:r>
          <a:r>
            <a:rPr lang="en-US" sz="2400" i="0" dirty="0" err="1" smtClean="0"/>
            <a:t>keputusan</a:t>
          </a:r>
          <a:r>
            <a:rPr lang="en-US" sz="2400" i="0" dirty="0" smtClean="0"/>
            <a:t> </a:t>
          </a:r>
          <a:r>
            <a:rPr lang="en-US" sz="2400" i="0" dirty="0" err="1" smtClean="0"/>
            <a:t>tentang</a:t>
          </a:r>
          <a:r>
            <a:rPr lang="en-US" sz="2400" i="0" dirty="0" smtClean="0"/>
            <a:t> </a:t>
          </a:r>
          <a:r>
            <a:rPr lang="en-US" sz="2400" i="0" dirty="0" err="1" smtClean="0"/>
            <a:t>prilaku</a:t>
          </a:r>
          <a:r>
            <a:rPr lang="en-US" sz="2400" i="0" dirty="0" smtClean="0"/>
            <a:t> </a:t>
          </a:r>
          <a:r>
            <a:rPr lang="en-US" sz="2400" i="0" dirty="0" err="1" smtClean="0"/>
            <a:t>atau</a:t>
          </a:r>
          <a:r>
            <a:rPr lang="en-US" sz="2400" i="0" dirty="0" smtClean="0"/>
            <a:t> </a:t>
          </a:r>
          <a:r>
            <a:rPr lang="en-US" sz="2400" i="0" dirty="0" err="1" smtClean="0"/>
            <a:t>sikap</a:t>
          </a:r>
          <a:r>
            <a:rPr lang="en-US" sz="2400" i="0" dirty="0" smtClean="0"/>
            <a:t> yang </a:t>
          </a:r>
          <a:r>
            <a:rPr lang="en-US" sz="2400" i="0" dirty="0" err="1" smtClean="0"/>
            <a:t>mau</a:t>
          </a:r>
          <a:r>
            <a:rPr lang="en-US" sz="2400" i="0" dirty="0" smtClean="0"/>
            <a:t> </a:t>
          </a:r>
          <a:r>
            <a:rPr lang="en-US" sz="2400" i="0" dirty="0" err="1" smtClean="0"/>
            <a:t>diambil</a:t>
          </a:r>
          <a:r>
            <a:rPr lang="en-US" sz="2400" i="0" dirty="0" smtClean="0"/>
            <a:t>.</a:t>
          </a:r>
        </a:p>
      </dgm:t>
    </dgm:pt>
    <dgm:pt modelId="{B239501B-A312-4BB1-82E2-3AC0BD94A962}" type="parTrans" cxnId="{B6FF00BD-B3BA-4A97-BC89-E7E14F5B3032}">
      <dgm:prSet/>
      <dgm:spPr/>
      <dgm:t>
        <a:bodyPr/>
        <a:lstStyle/>
        <a:p>
          <a:endParaRPr lang="en-US" sz="2400"/>
        </a:p>
      </dgm:t>
    </dgm:pt>
    <dgm:pt modelId="{7C8812FD-1FCA-4555-B1F8-CE589F28652F}" type="sibTrans" cxnId="{B6FF00BD-B3BA-4A97-BC89-E7E14F5B3032}">
      <dgm:prSet/>
      <dgm:spPr/>
      <dgm:t>
        <a:bodyPr/>
        <a:lstStyle/>
        <a:p>
          <a:endParaRPr lang="en-US" sz="2400"/>
        </a:p>
      </dgm:t>
    </dgm:pt>
    <dgm:pt modelId="{5B719A14-26D3-47E8-9821-BF770166EDBC}">
      <dgm:prSet phldrT="[Text]" custT="1"/>
      <dgm:spPr/>
      <dgm:t>
        <a:bodyPr/>
        <a:lstStyle/>
        <a:p>
          <a:r>
            <a:rPr lang="en-US" sz="3200" i="0" dirty="0" smtClean="0">
              <a:solidFill>
                <a:srgbClr val="FF0000"/>
              </a:solidFill>
            </a:rPr>
            <a:t>ETIKA NORMATIF</a:t>
          </a:r>
          <a:r>
            <a:rPr lang="en-US" sz="2400" i="0" dirty="0" smtClean="0"/>
            <a:t>, </a:t>
          </a:r>
          <a:r>
            <a:rPr lang="en-US" sz="2400" i="0" dirty="0" err="1" smtClean="0"/>
            <a:t>yaitu</a:t>
          </a:r>
          <a:r>
            <a:rPr lang="en-US" sz="2400" i="0" dirty="0" smtClean="0"/>
            <a:t> </a:t>
          </a:r>
          <a:r>
            <a:rPr lang="en-US" sz="2400" i="0" dirty="0" err="1" smtClean="0"/>
            <a:t>etika</a:t>
          </a:r>
          <a:r>
            <a:rPr lang="en-US" sz="2400" i="0" dirty="0" smtClean="0"/>
            <a:t> yang </a:t>
          </a:r>
          <a:r>
            <a:rPr lang="en-US" sz="2400" i="0" dirty="0" err="1" smtClean="0"/>
            <a:t>berusaha</a:t>
          </a:r>
          <a:r>
            <a:rPr lang="en-US" sz="2400" i="0" dirty="0" smtClean="0"/>
            <a:t> </a:t>
          </a:r>
          <a:r>
            <a:rPr lang="en-US" sz="2400" i="0" dirty="0" err="1" smtClean="0"/>
            <a:t>menetapkan</a:t>
          </a:r>
          <a:r>
            <a:rPr lang="en-US" sz="2400" i="0" dirty="0" smtClean="0"/>
            <a:t> </a:t>
          </a:r>
          <a:r>
            <a:rPr lang="en-US" sz="2400" i="0" dirty="0" err="1" smtClean="0"/>
            <a:t>berbagai</a:t>
          </a:r>
          <a:r>
            <a:rPr lang="en-US" sz="2400" i="0" dirty="0" smtClean="0"/>
            <a:t> </a:t>
          </a:r>
          <a:r>
            <a:rPr lang="en-US" sz="2400" i="0" dirty="0" err="1" smtClean="0"/>
            <a:t>sikap</a:t>
          </a:r>
          <a:r>
            <a:rPr lang="en-US" sz="2400" i="0" dirty="0" smtClean="0"/>
            <a:t> </a:t>
          </a:r>
          <a:r>
            <a:rPr lang="en-US" sz="2400" i="0" dirty="0" err="1" smtClean="0"/>
            <a:t>dan</a:t>
          </a:r>
          <a:r>
            <a:rPr lang="en-US" sz="2400" i="0" dirty="0" smtClean="0"/>
            <a:t> </a:t>
          </a:r>
          <a:r>
            <a:rPr lang="en-US" sz="2400" i="0" dirty="0" err="1" smtClean="0"/>
            <a:t>pola</a:t>
          </a:r>
          <a:r>
            <a:rPr lang="en-US" sz="2400" i="0" dirty="0" smtClean="0"/>
            <a:t> </a:t>
          </a:r>
          <a:r>
            <a:rPr lang="en-US" sz="2400" i="0" dirty="0" err="1" smtClean="0"/>
            <a:t>prilaku</a:t>
          </a:r>
          <a:r>
            <a:rPr lang="en-US" sz="2400" i="0" dirty="0" smtClean="0"/>
            <a:t> ideal yang </a:t>
          </a:r>
          <a:r>
            <a:rPr lang="en-US" sz="2400" i="0" dirty="0" err="1" smtClean="0"/>
            <a:t>seharusnya</a:t>
          </a:r>
          <a:r>
            <a:rPr lang="en-US" sz="2400" i="0" dirty="0" smtClean="0"/>
            <a:t> </a:t>
          </a:r>
          <a:r>
            <a:rPr lang="en-US" sz="2400" i="0" dirty="0" err="1" smtClean="0"/>
            <a:t>dimiliki</a:t>
          </a:r>
          <a:r>
            <a:rPr lang="en-US" sz="2400" i="0" dirty="0" smtClean="0"/>
            <a:t> </a:t>
          </a:r>
          <a:r>
            <a:rPr lang="en-US" sz="2400" i="0" dirty="0" err="1" smtClean="0"/>
            <a:t>oleh</a:t>
          </a:r>
          <a:r>
            <a:rPr lang="en-US" sz="2400" i="0" dirty="0" smtClean="0"/>
            <a:t> </a:t>
          </a:r>
          <a:r>
            <a:rPr lang="en-US" sz="2400" i="0" dirty="0" err="1" smtClean="0"/>
            <a:t>manusia</a:t>
          </a:r>
          <a:r>
            <a:rPr lang="en-US" sz="2400" i="0" dirty="0" smtClean="0"/>
            <a:t> </a:t>
          </a:r>
          <a:r>
            <a:rPr lang="en-US" sz="2400" i="0" dirty="0" err="1" smtClean="0"/>
            <a:t>dalam</a:t>
          </a:r>
          <a:r>
            <a:rPr lang="en-US" sz="2400" i="0" dirty="0" smtClean="0"/>
            <a:t> </a:t>
          </a:r>
          <a:r>
            <a:rPr lang="en-US" sz="2400" i="0" dirty="0" err="1" smtClean="0"/>
            <a:t>hidup</a:t>
          </a:r>
          <a:r>
            <a:rPr lang="en-US" sz="2400" i="0" dirty="0" smtClean="0"/>
            <a:t> </a:t>
          </a:r>
          <a:r>
            <a:rPr lang="en-US" sz="2400" i="0" dirty="0" err="1" smtClean="0"/>
            <a:t>ini</a:t>
          </a:r>
          <a:r>
            <a:rPr lang="en-US" sz="2400" i="0" dirty="0" smtClean="0"/>
            <a:t> </a:t>
          </a:r>
          <a:r>
            <a:rPr lang="en-US" sz="2400" i="0" dirty="0" err="1" smtClean="0"/>
            <a:t>sebagai</a:t>
          </a:r>
          <a:r>
            <a:rPr lang="en-US" sz="2400" i="0" dirty="0" smtClean="0"/>
            <a:t> </a:t>
          </a:r>
          <a:r>
            <a:rPr lang="en-US" sz="2400" i="0" dirty="0" err="1" smtClean="0"/>
            <a:t>sesuatu</a:t>
          </a:r>
          <a:r>
            <a:rPr lang="en-US" sz="2400" i="0" dirty="0" smtClean="0"/>
            <a:t> yang </a:t>
          </a:r>
          <a:r>
            <a:rPr lang="en-US" sz="2400" i="0" dirty="0" err="1" smtClean="0"/>
            <a:t>bernilai</a:t>
          </a:r>
          <a:r>
            <a:rPr lang="en-US" sz="2400" i="0" dirty="0" smtClean="0"/>
            <a:t>. </a:t>
          </a:r>
          <a:r>
            <a:rPr lang="en-US" sz="2400" i="0" dirty="0" err="1" smtClean="0"/>
            <a:t>Etika</a:t>
          </a:r>
          <a:r>
            <a:rPr lang="en-US" sz="2400" i="0" dirty="0" smtClean="0"/>
            <a:t> </a:t>
          </a:r>
          <a:r>
            <a:rPr lang="en-US" sz="2400" i="0" dirty="0" err="1" smtClean="0"/>
            <a:t>normatif</a:t>
          </a:r>
          <a:r>
            <a:rPr lang="en-US" sz="2400" i="0" dirty="0" smtClean="0"/>
            <a:t> </a:t>
          </a:r>
          <a:r>
            <a:rPr lang="en-US" sz="2400" i="0" dirty="0" err="1" smtClean="0"/>
            <a:t>memberi</a:t>
          </a:r>
          <a:r>
            <a:rPr lang="en-US" sz="2400" i="0" dirty="0" smtClean="0"/>
            <a:t> </a:t>
          </a:r>
          <a:r>
            <a:rPr lang="en-US" sz="2400" i="0" dirty="0" err="1" smtClean="0"/>
            <a:t>penilaian</a:t>
          </a:r>
          <a:r>
            <a:rPr lang="en-US" sz="2400" i="0" dirty="0" smtClean="0"/>
            <a:t> </a:t>
          </a:r>
          <a:r>
            <a:rPr lang="en-US" sz="2400" i="0" dirty="0" err="1" smtClean="0"/>
            <a:t>sekaligus</a:t>
          </a:r>
          <a:r>
            <a:rPr lang="en-US" sz="2400" i="0" dirty="0" smtClean="0"/>
            <a:t> </a:t>
          </a:r>
          <a:r>
            <a:rPr lang="en-US" sz="2400" i="0" dirty="0" err="1" smtClean="0"/>
            <a:t>memberi</a:t>
          </a:r>
          <a:r>
            <a:rPr lang="en-US" sz="2400" i="0" dirty="0" smtClean="0"/>
            <a:t> </a:t>
          </a:r>
          <a:r>
            <a:rPr lang="en-US" sz="2400" i="0" dirty="0" err="1" smtClean="0"/>
            <a:t>norma</a:t>
          </a:r>
          <a:r>
            <a:rPr lang="en-US" sz="2400" i="0" dirty="0" smtClean="0"/>
            <a:t> </a:t>
          </a:r>
          <a:r>
            <a:rPr lang="en-US" sz="2400" i="0" dirty="0" err="1" smtClean="0"/>
            <a:t>sebagai</a:t>
          </a:r>
          <a:r>
            <a:rPr lang="en-US" sz="2400" i="0" dirty="0" smtClean="0"/>
            <a:t> </a:t>
          </a:r>
          <a:r>
            <a:rPr lang="en-US" sz="2400" i="0" dirty="0" err="1" smtClean="0"/>
            <a:t>dasar</a:t>
          </a:r>
          <a:r>
            <a:rPr lang="en-US" sz="2400" i="0" dirty="0" smtClean="0"/>
            <a:t> </a:t>
          </a:r>
          <a:r>
            <a:rPr lang="en-US" sz="2400" i="0" dirty="0" err="1" smtClean="0"/>
            <a:t>dan</a:t>
          </a:r>
          <a:r>
            <a:rPr lang="en-US" sz="2400" i="0" dirty="0" smtClean="0"/>
            <a:t> </a:t>
          </a:r>
          <a:r>
            <a:rPr lang="en-US" sz="2400" i="0" dirty="0" err="1" smtClean="0"/>
            <a:t>kerangka</a:t>
          </a:r>
          <a:r>
            <a:rPr lang="en-US" sz="2400" i="0" dirty="0" smtClean="0"/>
            <a:t> </a:t>
          </a:r>
          <a:r>
            <a:rPr lang="en-US" sz="2400" i="0" dirty="0" err="1" smtClean="0"/>
            <a:t>tindakan</a:t>
          </a:r>
          <a:r>
            <a:rPr lang="en-US" sz="2400" i="0" dirty="0" smtClean="0"/>
            <a:t> yang </a:t>
          </a:r>
          <a:r>
            <a:rPr lang="en-US" sz="2400" i="0" dirty="0" err="1" smtClean="0"/>
            <a:t>akan</a:t>
          </a:r>
          <a:r>
            <a:rPr lang="en-US" sz="2400" i="0" dirty="0" smtClean="0"/>
            <a:t> </a:t>
          </a:r>
          <a:r>
            <a:rPr lang="en-US" sz="2400" i="0" dirty="0" err="1" smtClean="0"/>
            <a:t>diputuskan</a:t>
          </a:r>
          <a:r>
            <a:rPr lang="en-US" sz="2400" i="0" dirty="0" smtClean="0"/>
            <a:t>.</a:t>
          </a:r>
          <a:endParaRPr lang="en-US" sz="2400" dirty="0"/>
        </a:p>
      </dgm:t>
    </dgm:pt>
    <dgm:pt modelId="{C8C19057-704A-45F2-AB27-A3DAEC4FA576}" type="parTrans" cxnId="{D550B52A-9A32-4B57-A9BA-6A3FBDC09D82}">
      <dgm:prSet/>
      <dgm:spPr/>
      <dgm:t>
        <a:bodyPr/>
        <a:lstStyle/>
        <a:p>
          <a:endParaRPr lang="en-US" sz="2400"/>
        </a:p>
      </dgm:t>
    </dgm:pt>
    <dgm:pt modelId="{32954C3B-AC1E-439E-BC3E-9516D022F3CA}" type="sibTrans" cxnId="{D550B52A-9A32-4B57-A9BA-6A3FBDC09D82}">
      <dgm:prSet/>
      <dgm:spPr/>
      <dgm:t>
        <a:bodyPr/>
        <a:lstStyle/>
        <a:p>
          <a:endParaRPr lang="en-US" sz="2400"/>
        </a:p>
      </dgm:t>
    </dgm:pt>
    <dgm:pt modelId="{BB3CA645-6A4E-4A2F-82E5-1624A5D24753}" type="pres">
      <dgm:prSet presAssocID="{191FE32C-9F13-401E-B005-6B42F6CE10A7}" presName="Name0" presStyleCnt="0">
        <dgm:presLayoutVars>
          <dgm:resizeHandles/>
        </dgm:presLayoutVars>
      </dgm:prSet>
      <dgm:spPr/>
    </dgm:pt>
    <dgm:pt modelId="{49F38292-7CF9-4B52-AC80-A21F29961C96}" type="pres">
      <dgm:prSet presAssocID="{35D41156-C1CE-4C86-9517-5CDA811AC650}" presName="text" presStyleLbl="node1" presStyleIdx="0" presStyleCnt="2" custScaleX="113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780EB-7166-4E4F-9455-7E6A101CF5DC}" type="pres">
      <dgm:prSet presAssocID="{7C8812FD-1FCA-4555-B1F8-CE589F28652F}" presName="space" presStyleCnt="0"/>
      <dgm:spPr/>
    </dgm:pt>
    <dgm:pt modelId="{00B7C162-35CF-476C-838E-ADEE7A69EC8F}" type="pres">
      <dgm:prSet presAssocID="{5B719A14-26D3-47E8-9821-BF770166EDBC}" presName="text" presStyleLbl="node1" presStyleIdx="1" presStyleCnt="2" custScaleX="115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4DA954-77A2-4BD3-A1E1-DEEE9D6CDEDD}" type="presOf" srcId="{35D41156-C1CE-4C86-9517-5CDA811AC650}" destId="{49F38292-7CF9-4B52-AC80-A21F29961C96}" srcOrd="0" destOrd="0" presId="urn:diagrams.loki3.com/VaryingWidthList"/>
    <dgm:cxn modelId="{D4A380B9-9710-429F-A862-E9346E4FC216}" type="presOf" srcId="{5B719A14-26D3-47E8-9821-BF770166EDBC}" destId="{00B7C162-35CF-476C-838E-ADEE7A69EC8F}" srcOrd="0" destOrd="0" presId="urn:diagrams.loki3.com/VaryingWidthList"/>
    <dgm:cxn modelId="{D550B52A-9A32-4B57-A9BA-6A3FBDC09D82}" srcId="{191FE32C-9F13-401E-B005-6B42F6CE10A7}" destId="{5B719A14-26D3-47E8-9821-BF770166EDBC}" srcOrd="1" destOrd="0" parTransId="{C8C19057-704A-45F2-AB27-A3DAEC4FA576}" sibTransId="{32954C3B-AC1E-439E-BC3E-9516D022F3CA}"/>
    <dgm:cxn modelId="{B6FF00BD-B3BA-4A97-BC89-E7E14F5B3032}" srcId="{191FE32C-9F13-401E-B005-6B42F6CE10A7}" destId="{35D41156-C1CE-4C86-9517-5CDA811AC650}" srcOrd="0" destOrd="0" parTransId="{B239501B-A312-4BB1-82E2-3AC0BD94A962}" sibTransId="{7C8812FD-1FCA-4555-B1F8-CE589F28652F}"/>
    <dgm:cxn modelId="{EAAA6B44-E06D-4A39-B842-9361A4F316B0}" type="presOf" srcId="{191FE32C-9F13-401E-B005-6B42F6CE10A7}" destId="{BB3CA645-6A4E-4A2F-82E5-1624A5D24753}" srcOrd="0" destOrd="0" presId="urn:diagrams.loki3.com/VaryingWidthList"/>
    <dgm:cxn modelId="{76687952-AEA8-444F-91E2-6245E942FED5}" type="presParOf" srcId="{BB3CA645-6A4E-4A2F-82E5-1624A5D24753}" destId="{49F38292-7CF9-4B52-AC80-A21F29961C96}" srcOrd="0" destOrd="0" presId="urn:diagrams.loki3.com/VaryingWidthList"/>
    <dgm:cxn modelId="{93F952A3-82BF-4E9E-A73F-EDEEBA87C15D}" type="presParOf" srcId="{BB3CA645-6A4E-4A2F-82E5-1624A5D24753}" destId="{84D780EB-7166-4E4F-9455-7E6A101CF5DC}" srcOrd="1" destOrd="0" presId="urn:diagrams.loki3.com/VaryingWidthList"/>
    <dgm:cxn modelId="{6CE6F581-52D3-4898-9B23-6AB5A34EFC20}" type="presParOf" srcId="{BB3CA645-6A4E-4A2F-82E5-1624A5D24753}" destId="{00B7C162-35CF-476C-838E-ADEE7A69EC8F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D45E6E-FB29-47DC-B7F6-7B96B4AF8A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028B9-F1C7-487B-9E8B-B262B9C40FEF}">
      <dgm:prSet phldrT="[Text]"/>
      <dgm:spPr/>
      <dgm:t>
        <a:bodyPr/>
        <a:lstStyle/>
        <a:p>
          <a:r>
            <a:rPr lang="en-US" dirty="0" err="1" smtClean="0"/>
            <a:t>Etika</a:t>
          </a:r>
          <a:r>
            <a:rPr lang="en-US" dirty="0" smtClean="0"/>
            <a:t> </a:t>
          </a:r>
          <a:r>
            <a:rPr lang="en-US" dirty="0" err="1" smtClean="0"/>
            <a:t>Umum</a:t>
          </a:r>
          <a:endParaRPr lang="en-US" dirty="0"/>
        </a:p>
      </dgm:t>
    </dgm:pt>
    <dgm:pt modelId="{739629E6-07BA-4E62-94D6-2821784986D5}" type="parTrans" cxnId="{CABABE2B-8AF0-4DE6-A2D1-71D4813CCC78}">
      <dgm:prSet/>
      <dgm:spPr/>
      <dgm:t>
        <a:bodyPr/>
        <a:lstStyle/>
        <a:p>
          <a:endParaRPr lang="en-US"/>
        </a:p>
      </dgm:t>
    </dgm:pt>
    <dgm:pt modelId="{1839E322-195C-42BD-B057-6A45B3288C07}" type="sibTrans" cxnId="{CABABE2B-8AF0-4DE6-A2D1-71D4813CCC78}">
      <dgm:prSet/>
      <dgm:spPr/>
      <dgm:t>
        <a:bodyPr/>
        <a:lstStyle/>
        <a:p>
          <a:endParaRPr lang="en-US"/>
        </a:p>
      </dgm:t>
    </dgm:pt>
    <dgm:pt modelId="{CFC10E57-1003-419F-94B0-45094236297D}">
      <dgm:prSet phldrT="[Text]"/>
      <dgm:spPr/>
      <dgm:t>
        <a:bodyPr/>
        <a:lstStyle/>
        <a:p>
          <a:r>
            <a:rPr lang="en-US" i="0" dirty="0" err="1" smtClean="0"/>
            <a:t>Kondisi-kondisi</a:t>
          </a:r>
          <a:r>
            <a:rPr lang="en-US" i="0" dirty="0" smtClean="0"/>
            <a:t> </a:t>
          </a:r>
          <a:r>
            <a:rPr lang="en-US" i="0" dirty="0" err="1" smtClean="0"/>
            <a:t>dasar</a:t>
          </a:r>
          <a:r>
            <a:rPr lang="en-US" i="0" dirty="0" smtClean="0"/>
            <a:t> </a:t>
          </a:r>
          <a:r>
            <a:rPr lang="en-US" i="0" dirty="0" err="1" smtClean="0"/>
            <a:t>bgm</a:t>
          </a:r>
          <a:r>
            <a:rPr lang="en-US" i="0" dirty="0" smtClean="0"/>
            <a:t> </a:t>
          </a:r>
          <a:r>
            <a:rPr lang="en-US" i="0" dirty="0" err="1" smtClean="0"/>
            <a:t>manusia</a:t>
          </a:r>
          <a:r>
            <a:rPr lang="en-US" i="0" dirty="0" smtClean="0"/>
            <a:t> </a:t>
          </a:r>
          <a:r>
            <a:rPr lang="en-US" i="0" dirty="0" err="1" smtClean="0"/>
            <a:t>bertindak</a:t>
          </a:r>
          <a:r>
            <a:rPr lang="en-US" i="0" dirty="0" smtClean="0"/>
            <a:t> </a:t>
          </a:r>
          <a:r>
            <a:rPr lang="en-US" i="0" dirty="0" err="1" smtClean="0"/>
            <a:t>secara</a:t>
          </a:r>
          <a:r>
            <a:rPr lang="en-US" i="0" dirty="0" smtClean="0"/>
            <a:t> </a:t>
          </a:r>
          <a:r>
            <a:rPr lang="en-US" i="0" dirty="0" err="1" smtClean="0"/>
            <a:t>etis</a:t>
          </a:r>
          <a:r>
            <a:rPr lang="en-US" i="0" dirty="0" smtClean="0"/>
            <a:t>, </a:t>
          </a:r>
          <a:r>
            <a:rPr lang="en-US" i="0" dirty="0" err="1" smtClean="0"/>
            <a:t>bgm</a:t>
          </a:r>
          <a:r>
            <a:rPr lang="en-US" i="0" dirty="0" smtClean="0"/>
            <a:t> </a:t>
          </a:r>
          <a:r>
            <a:rPr lang="en-US" i="0" dirty="0" err="1" smtClean="0"/>
            <a:t>manusia</a:t>
          </a:r>
          <a:r>
            <a:rPr lang="en-US" i="0" dirty="0" smtClean="0"/>
            <a:t> </a:t>
          </a:r>
          <a:r>
            <a:rPr lang="en-US" i="0" dirty="0" err="1" smtClean="0"/>
            <a:t>mengambil</a:t>
          </a:r>
          <a:r>
            <a:rPr lang="en-US" i="0" dirty="0" smtClean="0"/>
            <a:t> </a:t>
          </a:r>
          <a:r>
            <a:rPr lang="en-US" i="0" dirty="0" err="1" smtClean="0"/>
            <a:t>keputusan</a:t>
          </a:r>
          <a:r>
            <a:rPr lang="en-US" i="0" dirty="0" smtClean="0"/>
            <a:t> </a:t>
          </a:r>
          <a:r>
            <a:rPr lang="en-US" i="0" dirty="0" err="1" smtClean="0"/>
            <a:t>etis</a:t>
          </a:r>
          <a:r>
            <a:rPr lang="en-US" i="0" dirty="0" smtClean="0"/>
            <a:t>, </a:t>
          </a:r>
          <a:r>
            <a:rPr lang="en-US" i="0" dirty="0" err="1" smtClean="0"/>
            <a:t>teori-teori</a:t>
          </a:r>
          <a:r>
            <a:rPr lang="en-US" i="0" dirty="0" smtClean="0"/>
            <a:t> </a:t>
          </a:r>
          <a:r>
            <a:rPr lang="en-US" i="0" dirty="0" err="1" smtClean="0"/>
            <a:t>etika</a:t>
          </a:r>
          <a:r>
            <a:rPr lang="en-US" i="0" dirty="0" smtClean="0"/>
            <a:t> </a:t>
          </a:r>
          <a:r>
            <a:rPr lang="en-US" i="0" dirty="0" err="1" smtClean="0"/>
            <a:t>dan</a:t>
          </a:r>
          <a:r>
            <a:rPr lang="en-US" i="0" dirty="0" smtClean="0"/>
            <a:t> </a:t>
          </a:r>
          <a:r>
            <a:rPr lang="en-US" i="0" dirty="0" err="1" smtClean="0"/>
            <a:t>prinsip-prinsip</a:t>
          </a:r>
          <a:r>
            <a:rPr lang="en-US" i="0" dirty="0" smtClean="0"/>
            <a:t> moral </a:t>
          </a:r>
          <a:r>
            <a:rPr lang="en-US" i="0" dirty="0" err="1" smtClean="0"/>
            <a:t>dasar</a:t>
          </a:r>
          <a:r>
            <a:rPr lang="en-US" i="0" dirty="0" smtClean="0"/>
            <a:t> </a:t>
          </a:r>
          <a:r>
            <a:rPr lang="en-US" i="0" dirty="0" err="1" smtClean="0"/>
            <a:t>yg</a:t>
          </a:r>
          <a:r>
            <a:rPr lang="en-US" i="0" dirty="0" smtClean="0"/>
            <a:t> </a:t>
          </a:r>
          <a:r>
            <a:rPr lang="en-US" i="0" dirty="0" err="1" smtClean="0"/>
            <a:t>menjadi</a:t>
          </a:r>
          <a:r>
            <a:rPr lang="en-US" i="0" dirty="0" smtClean="0"/>
            <a:t> </a:t>
          </a:r>
          <a:r>
            <a:rPr lang="en-US" i="0" dirty="0" err="1" smtClean="0"/>
            <a:t>pegangan</a:t>
          </a:r>
          <a:r>
            <a:rPr lang="en-US" i="0" dirty="0" smtClean="0"/>
            <a:t> </a:t>
          </a:r>
          <a:r>
            <a:rPr lang="en-US" i="0" dirty="0" err="1" smtClean="0"/>
            <a:t>bagi</a:t>
          </a:r>
          <a:r>
            <a:rPr lang="en-US" i="0" dirty="0" smtClean="0"/>
            <a:t> </a:t>
          </a:r>
          <a:r>
            <a:rPr lang="en-US" i="0" dirty="0" err="1" smtClean="0"/>
            <a:t>manusia</a:t>
          </a:r>
          <a:r>
            <a:rPr lang="en-US" i="0" dirty="0" smtClean="0"/>
            <a:t> </a:t>
          </a:r>
          <a:r>
            <a:rPr lang="en-US" i="0" dirty="0" err="1" smtClean="0"/>
            <a:t>dlm</a:t>
          </a:r>
          <a:r>
            <a:rPr lang="en-US" i="0" dirty="0" smtClean="0"/>
            <a:t> </a:t>
          </a:r>
          <a:r>
            <a:rPr lang="en-US" i="0" dirty="0" err="1" smtClean="0"/>
            <a:t>bertindak</a:t>
          </a:r>
          <a:r>
            <a:rPr lang="en-US" i="0" dirty="0" smtClean="0"/>
            <a:t> </a:t>
          </a:r>
          <a:r>
            <a:rPr lang="en-US" i="0" dirty="0" err="1" smtClean="0"/>
            <a:t>serta</a:t>
          </a:r>
          <a:r>
            <a:rPr lang="en-US" i="0" dirty="0" smtClean="0"/>
            <a:t> </a:t>
          </a:r>
          <a:r>
            <a:rPr lang="en-US" i="0" dirty="0" err="1" smtClean="0"/>
            <a:t>tolak</a:t>
          </a:r>
          <a:r>
            <a:rPr lang="en-US" i="0" dirty="0" smtClean="0"/>
            <a:t> </a:t>
          </a:r>
          <a:r>
            <a:rPr lang="en-US" i="0" dirty="0" err="1" smtClean="0"/>
            <a:t>ukur</a:t>
          </a:r>
          <a:r>
            <a:rPr lang="en-US" i="0" dirty="0" smtClean="0"/>
            <a:t> </a:t>
          </a:r>
          <a:r>
            <a:rPr lang="en-US" i="0" dirty="0" err="1" smtClean="0"/>
            <a:t>dlm</a:t>
          </a:r>
          <a:r>
            <a:rPr lang="en-US" i="0" dirty="0" smtClean="0"/>
            <a:t> </a:t>
          </a:r>
          <a:r>
            <a:rPr lang="en-US" i="0" dirty="0" err="1" smtClean="0"/>
            <a:t>menilai</a:t>
          </a:r>
          <a:r>
            <a:rPr lang="en-US" i="0" dirty="0" smtClean="0"/>
            <a:t> </a:t>
          </a:r>
          <a:r>
            <a:rPr lang="en-US" i="0" dirty="0" err="1" smtClean="0"/>
            <a:t>baik</a:t>
          </a:r>
          <a:r>
            <a:rPr lang="en-US" i="0" dirty="0" smtClean="0"/>
            <a:t> </a:t>
          </a:r>
          <a:r>
            <a:rPr lang="en-US" i="0" dirty="0" err="1" smtClean="0"/>
            <a:t>atau</a:t>
          </a:r>
          <a:r>
            <a:rPr lang="en-US" i="0" dirty="0" smtClean="0"/>
            <a:t> </a:t>
          </a:r>
          <a:r>
            <a:rPr lang="en-US" i="0" dirty="0" err="1" smtClean="0"/>
            <a:t>buruknya</a:t>
          </a:r>
          <a:r>
            <a:rPr lang="en-US" i="0" dirty="0" smtClean="0"/>
            <a:t> </a:t>
          </a:r>
          <a:r>
            <a:rPr lang="en-US" i="0" dirty="0" err="1" smtClean="0"/>
            <a:t>suatu</a:t>
          </a:r>
          <a:r>
            <a:rPr lang="en-US" i="0" dirty="0" smtClean="0"/>
            <a:t> </a:t>
          </a:r>
          <a:r>
            <a:rPr lang="en-US" i="0" dirty="0" err="1" smtClean="0"/>
            <a:t>tindakan</a:t>
          </a:r>
          <a:r>
            <a:rPr lang="en-US" i="0" dirty="0" smtClean="0"/>
            <a:t>. </a:t>
          </a:r>
          <a:r>
            <a:rPr lang="en-US" i="0" dirty="0" err="1" smtClean="0"/>
            <a:t>Etika</a:t>
          </a:r>
          <a:r>
            <a:rPr lang="en-US" i="0" dirty="0" smtClean="0"/>
            <a:t> </a:t>
          </a:r>
          <a:r>
            <a:rPr lang="en-US" i="0" dirty="0" err="1" smtClean="0"/>
            <a:t>umum</a:t>
          </a:r>
          <a:r>
            <a:rPr lang="en-US" i="0" dirty="0" smtClean="0"/>
            <a:t> </a:t>
          </a:r>
          <a:r>
            <a:rPr lang="en-US" i="0" dirty="0" err="1" smtClean="0"/>
            <a:t>dpt</a:t>
          </a:r>
          <a:r>
            <a:rPr lang="en-US" i="0" dirty="0" smtClean="0"/>
            <a:t> </a:t>
          </a:r>
          <a:r>
            <a:rPr lang="en-US" i="0" dirty="0" err="1" smtClean="0"/>
            <a:t>dianalogkan</a:t>
          </a:r>
          <a:r>
            <a:rPr lang="en-US" i="0" dirty="0" smtClean="0"/>
            <a:t> </a:t>
          </a:r>
          <a:r>
            <a:rPr lang="en-US" i="0" dirty="0" err="1" smtClean="0"/>
            <a:t>dgn</a:t>
          </a:r>
          <a:r>
            <a:rPr lang="en-US" i="0" dirty="0" smtClean="0"/>
            <a:t> </a:t>
          </a:r>
          <a:r>
            <a:rPr lang="en-US" i="0" dirty="0" err="1" smtClean="0"/>
            <a:t>ilmu</a:t>
          </a:r>
          <a:r>
            <a:rPr lang="en-US" i="0" dirty="0" smtClean="0"/>
            <a:t> </a:t>
          </a:r>
          <a:r>
            <a:rPr lang="en-US" i="0" dirty="0" err="1" smtClean="0"/>
            <a:t>pengetahuan</a:t>
          </a:r>
          <a:r>
            <a:rPr lang="en-US" i="0" dirty="0" smtClean="0"/>
            <a:t>, </a:t>
          </a:r>
          <a:r>
            <a:rPr lang="en-US" i="0" dirty="0" err="1" smtClean="0"/>
            <a:t>yg</a:t>
          </a:r>
          <a:r>
            <a:rPr lang="en-US" i="0" dirty="0" smtClean="0"/>
            <a:t> </a:t>
          </a:r>
          <a:r>
            <a:rPr lang="en-US" i="0" dirty="0" err="1" smtClean="0"/>
            <a:t>membahas</a:t>
          </a:r>
          <a:r>
            <a:rPr lang="en-US" i="0" dirty="0" smtClean="0"/>
            <a:t> </a:t>
          </a:r>
          <a:r>
            <a:rPr lang="en-US" i="0" dirty="0" err="1" smtClean="0"/>
            <a:t>mengenai</a:t>
          </a:r>
          <a:r>
            <a:rPr lang="en-US" i="0" dirty="0" smtClean="0"/>
            <a:t> </a:t>
          </a:r>
          <a:r>
            <a:rPr lang="en-US" i="0" dirty="0" err="1" smtClean="0"/>
            <a:t>pengertian</a:t>
          </a:r>
          <a:r>
            <a:rPr lang="en-US" i="0" dirty="0" smtClean="0"/>
            <a:t> </a:t>
          </a:r>
          <a:r>
            <a:rPr lang="en-US" i="0" dirty="0" err="1" smtClean="0"/>
            <a:t>umum</a:t>
          </a:r>
          <a:r>
            <a:rPr lang="en-US" i="0" dirty="0" smtClean="0"/>
            <a:t>  &amp; </a:t>
          </a:r>
          <a:r>
            <a:rPr lang="en-US" i="0" dirty="0" err="1" smtClean="0"/>
            <a:t>teori-teori</a:t>
          </a:r>
          <a:r>
            <a:rPr lang="en-US" i="0" dirty="0" smtClean="0"/>
            <a:t>.</a:t>
          </a:r>
          <a:endParaRPr lang="en-US" dirty="0"/>
        </a:p>
      </dgm:t>
    </dgm:pt>
    <dgm:pt modelId="{0A6F85B5-8EC5-45D9-AE04-025A19F158E7}" type="parTrans" cxnId="{C0E11C81-E754-4321-910D-4A25674A58EE}">
      <dgm:prSet/>
      <dgm:spPr/>
      <dgm:t>
        <a:bodyPr/>
        <a:lstStyle/>
        <a:p>
          <a:endParaRPr lang="en-US"/>
        </a:p>
      </dgm:t>
    </dgm:pt>
    <dgm:pt modelId="{CF080620-AB54-4C9D-B4CB-A16A3B49D960}" type="sibTrans" cxnId="{C0E11C81-E754-4321-910D-4A25674A58EE}">
      <dgm:prSet/>
      <dgm:spPr/>
      <dgm:t>
        <a:bodyPr/>
        <a:lstStyle/>
        <a:p>
          <a:endParaRPr lang="en-US"/>
        </a:p>
      </dgm:t>
    </dgm:pt>
    <dgm:pt modelId="{3980535D-427F-4F8B-B93E-F9EFA217E68C}">
      <dgm:prSet phldrT="[Text]"/>
      <dgm:spPr/>
      <dgm:t>
        <a:bodyPr/>
        <a:lstStyle/>
        <a:p>
          <a:r>
            <a:rPr lang="en-US" dirty="0" err="1" smtClean="0"/>
            <a:t>Etika</a:t>
          </a:r>
          <a:r>
            <a:rPr lang="en-US" dirty="0" smtClean="0"/>
            <a:t> </a:t>
          </a:r>
          <a:r>
            <a:rPr lang="en-US" dirty="0" err="1" smtClean="0"/>
            <a:t>Khusus</a:t>
          </a:r>
          <a:endParaRPr lang="en-US" dirty="0"/>
        </a:p>
      </dgm:t>
    </dgm:pt>
    <dgm:pt modelId="{AA413755-C4FA-453E-B605-4948B16C0164}" type="parTrans" cxnId="{63A40C98-23AD-4C93-AD2D-E490C0FFF1A2}">
      <dgm:prSet/>
      <dgm:spPr/>
      <dgm:t>
        <a:bodyPr/>
        <a:lstStyle/>
        <a:p>
          <a:endParaRPr lang="en-US"/>
        </a:p>
      </dgm:t>
    </dgm:pt>
    <dgm:pt modelId="{CABF386D-564B-40BF-8825-94441C1AC9C3}" type="sibTrans" cxnId="{63A40C98-23AD-4C93-AD2D-E490C0FFF1A2}">
      <dgm:prSet/>
      <dgm:spPr/>
      <dgm:t>
        <a:bodyPr/>
        <a:lstStyle/>
        <a:p>
          <a:endParaRPr lang="en-US"/>
        </a:p>
      </dgm:t>
    </dgm:pt>
    <dgm:pt modelId="{C93B01F8-2A7E-49DB-9CA0-6FFE989173FA}">
      <dgm:prSet phldrT="[Text]"/>
      <dgm:spPr/>
      <dgm:t>
        <a:bodyPr/>
        <a:lstStyle/>
        <a:p>
          <a:r>
            <a:rPr lang="en-US" dirty="0" err="1" smtClean="0"/>
            <a:t>Etika</a:t>
          </a:r>
          <a:r>
            <a:rPr lang="en-US" dirty="0" smtClean="0"/>
            <a:t> Individual</a:t>
          </a:r>
          <a:endParaRPr lang="en-US" dirty="0"/>
        </a:p>
      </dgm:t>
    </dgm:pt>
    <dgm:pt modelId="{4330045E-F608-4497-921D-8B44FBA5B078}" type="parTrans" cxnId="{A563F600-088F-4F26-A1F7-396C0A43AC56}">
      <dgm:prSet/>
      <dgm:spPr/>
      <dgm:t>
        <a:bodyPr/>
        <a:lstStyle/>
        <a:p>
          <a:endParaRPr lang="en-US"/>
        </a:p>
      </dgm:t>
    </dgm:pt>
    <dgm:pt modelId="{52D4FE37-F29B-49E8-85D3-D07A96FA3282}" type="sibTrans" cxnId="{A563F600-088F-4F26-A1F7-396C0A43AC56}">
      <dgm:prSet/>
      <dgm:spPr/>
      <dgm:t>
        <a:bodyPr/>
        <a:lstStyle/>
        <a:p>
          <a:endParaRPr lang="en-US"/>
        </a:p>
      </dgm:t>
    </dgm:pt>
    <dgm:pt modelId="{F1446EFB-1B06-40EE-8CB8-529710D2C5FF}">
      <dgm:prSet phldrT="[Text]"/>
      <dgm:spPr/>
      <dgm:t>
        <a:bodyPr/>
        <a:lstStyle/>
        <a:p>
          <a:r>
            <a:rPr lang="en-US" dirty="0" err="1" smtClean="0"/>
            <a:t>Etika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r>
            <a:rPr lang="en-US" dirty="0" smtClean="0"/>
            <a:t> (</a:t>
          </a:r>
          <a:r>
            <a:rPr lang="en-US" i="0" dirty="0" err="1" smtClean="0"/>
            <a:t>Sikap</a:t>
          </a:r>
          <a:r>
            <a:rPr lang="en-US" i="0" dirty="0" smtClean="0"/>
            <a:t> </a:t>
          </a:r>
          <a:r>
            <a:rPr lang="en-US" i="0" dirty="0" err="1" smtClean="0"/>
            <a:t>terhadap</a:t>
          </a:r>
          <a:r>
            <a:rPr lang="en-US" i="0" dirty="0" smtClean="0"/>
            <a:t> </a:t>
          </a:r>
          <a:r>
            <a:rPr lang="en-US" i="0" dirty="0" err="1" smtClean="0"/>
            <a:t>sesama</a:t>
          </a:r>
          <a:r>
            <a:rPr lang="en-US" i="0" dirty="0" smtClean="0"/>
            <a:t>, </a:t>
          </a:r>
          <a:r>
            <a:rPr lang="en-US" i="0" dirty="0" err="1" smtClean="0"/>
            <a:t>Etika</a:t>
          </a:r>
          <a:r>
            <a:rPr lang="en-US" i="0" dirty="0" smtClean="0"/>
            <a:t> </a:t>
          </a:r>
          <a:r>
            <a:rPr lang="en-US" i="0" dirty="0" err="1" smtClean="0"/>
            <a:t>keluarga</a:t>
          </a:r>
          <a:r>
            <a:rPr lang="en-US" i="0" dirty="0" smtClean="0"/>
            <a:t>, </a:t>
          </a:r>
          <a:r>
            <a:rPr lang="en-US" i="0" dirty="0" err="1" smtClean="0"/>
            <a:t>Etika</a:t>
          </a:r>
          <a:r>
            <a:rPr lang="en-US" i="0" dirty="0" smtClean="0"/>
            <a:t> </a:t>
          </a:r>
          <a:r>
            <a:rPr lang="en-US" i="0" dirty="0" err="1" smtClean="0"/>
            <a:t>profesi</a:t>
          </a:r>
          <a:r>
            <a:rPr lang="en-US" i="0" dirty="0" smtClean="0"/>
            <a:t>, </a:t>
          </a:r>
          <a:r>
            <a:rPr lang="en-US" i="0" dirty="0" err="1" smtClean="0"/>
            <a:t>Etika</a:t>
          </a:r>
          <a:r>
            <a:rPr lang="en-US" i="0" dirty="0" smtClean="0"/>
            <a:t> </a:t>
          </a:r>
          <a:r>
            <a:rPr lang="en-US" i="0" dirty="0" err="1" smtClean="0"/>
            <a:t>politik</a:t>
          </a:r>
          <a:r>
            <a:rPr lang="en-US" i="0" dirty="0" smtClean="0"/>
            <a:t>, </a:t>
          </a:r>
          <a:r>
            <a:rPr lang="en-US" i="0" dirty="0" err="1" smtClean="0"/>
            <a:t>Etika</a:t>
          </a:r>
          <a:r>
            <a:rPr lang="en-US" i="0" dirty="0" smtClean="0"/>
            <a:t> </a:t>
          </a:r>
          <a:r>
            <a:rPr lang="en-US" i="0" dirty="0" err="1" smtClean="0"/>
            <a:t>lingkungan</a:t>
          </a:r>
          <a:endParaRPr lang="en-US" dirty="0"/>
        </a:p>
      </dgm:t>
    </dgm:pt>
    <dgm:pt modelId="{02D66721-E045-4378-8E02-ECA8F80444BE}" type="parTrans" cxnId="{4F64D5EF-E927-4FA2-8FB3-FA1C35ADC00A}">
      <dgm:prSet/>
      <dgm:spPr/>
      <dgm:t>
        <a:bodyPr/>
        <a:lstStyle/>
        <a:p>
          <a:endParaRPr lang="en-US"/>
        </a:p>
      </dgm:t>
    </dgm:pt>
    <dgm:pt modelId="{8C9DC714-EA15-4D28-890B-B2C35E338570}" type="sibTrans" cxnId="{4F64D5EF-E927-4FA2-8FB3-FA1C35ADC00A}">
      <dgm:prSet/>
      <dgm:spPr/>
      <dgm:t>
        <a:bodyPr/>
        <a:lstStyle/>
        <a:p>
          <a:endParaRPr lang="en-US"/>
        </a:p>
      </dgm:t>
    </dgm:pt>
    <dgm:pt modelId="{98A33669-C285-4BED-977B-A604F207B4E1}" type="pres">
      <dgm:prSet presAssocID="{36D45E6E-FB29-47DC-B7F6-7B96B4AF8A95}" presName="linear" presStyleCnt="0">
        <dgm:presLayoutVars>
          <dgm:animLvl val="lvl"/>
          <dgm:resizeHandles val="exact"/>
        </dgm:presLayoutVars>
      </dgm:prSet>
      <dgm:spPr/>
    </dgm:pt>
    <dgm:pt modelId="{72569C2E-C752-4B59-84AE-A6657AF88A5F}" type="pres">
      <dgm:prSet presAssocID="{A7D028B9-F1C7-487B-9E8B-B262B9C40F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832C6F3-2A3D-4BA5-8996-8235F90A06FC}" type="pres">
      <dgm:prSet presAssocID="{A7D028B9-F1C7-487B-9E8B-B262B9C40FE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AA7DC-F72E-4AFD-B491-FA3318F77286}" type="pres">
      <dgm:prSet presAssocID="{3980535D-427F-4F8B-B93E-F9EFA217E68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B7180B6-8241-4479-B295-6E119BD26B4C}" type="pres">
      <dgm:prSet presAssocID="{3980535D-427F-4F8B-B93E-F9EFA217E68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C25914-9C45-4200-8A13-A82198138460}" type="presOf" srcId="{A7D028B9-F1C7-487B-9E8B-B262B9C40FEF}" destId="{72569C2E-C752-4B59-84AE-A6657AF88A5F}" srcOrd="0" destOrd="0" presId="urn:microsoft.com/office/officeart/2005/8/layout/vList2"/>
    <dgm:cxn modelId="{4F64D5EF-E927-4FA2-8FB3-FA1C35ADC00A}" srcId="{3980535D-427F-4F8B-B93E-F9EFA217E68C}" destId="{F1446EFB-1B06-40EE-8CB8-529710D2C5FF}" srcOrd="1" destOrd="0" parTransId="{02D66721-E045-4378-8E02-ECA8F80444BE}" sibTransId="{8C9DC714-EA15-4D28-890B-B2C35E338570}"/>
    <dgm:cxn modelId="{51A147B7-76F8-4538-8FA5-056AD960C03E}" type="presOf" srcId="{CFC10E57-1003-419F-94B0-45094236297D}" destId="{6832C6F3-2A3D-4BA5-8996-8235F90A06FC}" srcOrd="0" destOrd="0" presId="urn:microsoft.com/office/officeart/2005/8/layout/vList2"/>
    <dgm:cxn modelId="{A563F600-088F-4F26-A1F7-396C0A43AC56}" srcId="{3980535D-427F-4F8B-B93E-F9EFA217E68C}" destId="{C93B01F8-2A7E-49DB-9CA0-6FFE989173FA}" srcOrd="0" destOrd="0" parTransId="{4330045E-F608-4497-921D-8B44FBA5B078}" sibTransId="{52D4FE37-F29B-49E8-85D3-D07A96FA3282}"/>
    <dgm:cxn modelId="{63A40C98-23AD-4C93-AD2D-E490C0FFF1A2}" srcId="{36D45E6E-FB29-47DC-B7F6-7B96B4AF8A95}" destId="{3980535D-427F-4F8B-B93E-F9EFA217E68C}" srcOrd="1" destOrd="0" parTransId="{AA413755-C4FA-453E-B605-4948B16C0164}" sibTransId="{CABF386D-564B-40BF-8825-94441C1AC9C3}"/>
    <dgm:cxn modelId="{CABABE2B-8AF0-4DE6-A2D1-71D4813CCC78}" srcId="{36D45E6E-FB29-47DC-B7F6-7B96B4AF8A95}" destId="{A7D028B9-F1C7-487B-9E8B-B262B9C40FEF}" srcOrd="0" destOrd="0" parTransId="{739629E6-07BA-4E62-94D6-2821784986D5}" sibTransId="{1839E322-195C-42BD-B057-6A45B3288C07}"/>
    <dgm:cxn modelId="{1AAF49FF-E594-4107-AA6B-8031AE9EA29F}" type="presOf" srcId="{3980535D-427F-4F8B-B93E-F9EFA217E68C}" destId="{FC3AA7DC-F72E-4AFD-B491-FA3318F77286}" srcOrd="0" destOrd="0" presId="urn:microsoft.com/office/officeart/2005/8/layout/vList2"/>
    <dgm:cxn modelId="{C0E11C81-E754-4321-910D-4A25674A58EE}" srcId="{A7D028B9-F1C7-487B-9E8B-B262B9C40FEF}" destId="{CFC10E57-1003-419F-94B0-45094236297D}" srcOrd="0" destOrd="0" parTransId="{0A6F85B5-8EC5-45D9-AE04-025A19F158E7}" sibTransId="{CF080620-AB54-4C9D-B4CB-A16A3B49D960}"/>
    <dgm:cxn modelId="{0424AF61-B230-421C-8C6B-83809FF093AB}" type="presOf" srcId="{C93B01F8-2A7E-49DB-9CA0-6FFE989173FA}" destId="{8B7180B6-8241-4479-B295-6E119BD26B4C}" srcOrd="0" destOrd="0" presId="urn:microsoft.com/office/officeart/2005/8/layout/vList2"/>
    <dgm:cxn modelId="{308F916C-BB69-4BC5-905A-6B0FC6D1846A}" type="presOf" srcId="{F1446EFB-1B06-40EE-8CB8-529710D2C5FF}" destId="{8B7180B6-8241-4479-B295-6E119BD26B4C}" srcOrd="0" destOrd="1" presId="urn:microsoft.com/office/officeart/2005/8/layout/vList2"/>
    <dgm:cxn modelId="{0BD74AA6-F014-453F-9D87-9C46E589A793}" type="presOf" srcId="{36D45E6E-FB29-47DC-B7F6-7B96B4AF8A95}" destId="{98A33669-C285-4BED-977B-A604F207B4E1}" srcOrd="0" destOrd="0" presId="urn:microsoft.com/office/officeart/2005/8/layout/vList2"/>
    <dgm:cxn modelId="{7879AE59-A6A1-4B64-9FDD-B46EBA4F07D1}" type="presParOf" srcId="{98A33669-C285-4BED-977B-A604F207B4E1}" destId="{72569C2E-C752-4B59-84AE-A6657AF88A5F}" srcOrd="0" destOrd="0" presId="urn:microsoft.com/office/officeart/2005/8/layout/vList2"/>
    <dgm:cxn modelId="{51ED820E-BE42-4BD0-B357-BBBB453989C6}" type="presParOf" srcId="{98A33669-C285-4BED-977B-A604F207B4E1}" destId="{6832C6F3-2A3D-4BA5-8996-8235F90A06FC}" srcOrd="1" destOrd="0" presId="urn:microsoft.com/office/officeart/2005/8/layout/vList2"/>
    <dgm:cxn modelId="{2DC3B3E1-EE2B-4865-B8FE-0C2FFF0B21E2}" type="presParOf" srcId="{98A33669-C285-4BED-977B-A604F207B4E1}" destId="{FC3AA7DC-F72E-4AFD-B491-FA3318F77286}" srcOrd="2" destOrd="0" presId="urn:microsoft.com/office/officeart/2005/8/layout/vList2"/>
    <dgm:cxn modelId="{6701BD94-0B65-41AF-9BE4-795389DFFFB0}" type="presParOf" srcId="{98A33669-C285-4BED-977B-A604F207B4E1}" destId="{8B7180B6-8241-4479-B295-6E119BD26B4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E53A8-AA13-4A66-B215-E464E23BE594}">
      <dsp:nvSpPr>
        <dsp:cNvPr id="0" name=""/>
        <dsp:cNvSpPr/>
      </dsp:nvSpPr>
      <dsp:spPr>
        <a:xfrm rot="10800000">
          <a:off x="1666833" y="476"/>
          <a:ext cx="5675376" cy="9492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60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i="0" kern="1200" dirty="0" smtClean="0"/>
            <a:t>Dapat membantu suatu pendirian dalam beragam pandangan dan moral.</a:t>
          </a:r>
        </a:p>
      </dsp:txBody>
      <dsp:txXfrm rot="10800000">
        <a:off x="1904154" y="476"/>
        <a:ext cx="5438055" cy="949285"/>
      </dsp:txXfrm>
    </dsp:sp>
    <dsp:sp modelId="{94DF7FE9-71C5-475E-9550-E61AC6147BA0}">
      <dsp:nvSpPr>
        <dsp:cNvPr id="0" name=""/>
        <dsp:cNvSpPr/>
      </dsp:nvSpPr>
      <dsp:spPr>
        <a:xfrm>
          <a:off x="1192190" y="476"/>
          <a:ext cx="949285" cy="9492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D68DE-F955-4A8A-9691-AB97D40D3244}">
      <dsp:nvSpPr>
        <dsp:cNvPr id="0" name=""/>
        <dsp:cNvSpPr/>
      </dsp:nvSpPr>
      <dsp:spPr>
        <a:xfrm rot="10800000">
          <a:off x="1666833" y="1233130"/>
          <a:ext cx="5675376" cy="9492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60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err="1" smtClean="0"/>
            <a:t>Dapat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membantu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membedakan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mana</a:t>
          </a:r>
          <a:r>
            <a:rPr lang="en-US" sz="2400" i="0" kern="1200" dirty="0" smtClean="0"/>
            <a:t> yang </a:t>
          </a:r>
          <a:r>
            <a:rPr lang="en-US" sz="2400" i="0" kern="1200" dirty="0" err="1" smtClean="0"/>
            <a:t>tidak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boleh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dirubah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mana</a:t>
          </a:r>
          <a:r>
            <a:rPr lang="en-US" sz="2400" i="0" kern="1200" dirty="0" smtClean="0"/>
            <a:t> yang </a:t>
          </a:r>
          <a:r>
            <a:rPr lang="en-US" sz="2400" i="0" kern="1200" dirty="0" err="1" smtClean="0"/>
            <a:t>boleh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dirubah</a:t>
          </a:r>
          <a:r>
            <a:rPr lang="en-US" sz="2400" i="0" kern="1200" dirty="0" smtClean="0"/>
            <a:t>.</a:t>
          </a:r>
          <a:endParaRPr lang="en-US" sz="2400" kern="1200" dirty="0"/>
        </a:p>
      </dsp:txBody>
      <dsp:txXfrm rot="10800000">
        <a:off x="1904154" y="1233130"/>
        <a:ext cx="5438055" cy="949285"/>
      </dsp:txXfrm>
    </dsp:sp>
    <dsp:sp modelId="{4C6E80C9-E509-4975-A102-02A6105FFE2C}">
      <dsp:nvSpPr>
        <dsp:cNvPr id="0" name=""/>
        <dsp:cNvSpPr/>
      </dsp:nvSpPr>
      <dsp:spPr>
        <a:xfrm>
          <a:off x="1192190" y="1233130"/>
          <a:ext cx="949285" cy="94928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820EA-E031-4139-B2C7-49FD521CCD27}">
      <dsp:nvSpPr>
        <dsp:cNvPr id="0" name=""/>
        <dsp:cNvSpPr/>
      </dsp:nvSpPr>
      <dsp:spPr>
        <a:xfrm rot="10800000">
          <a:off x="1666833" y="2465784"/>
          <a:ext cx="5675376" cy="9492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60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err="1" smtClean="0"/>
            <a:t>Dapat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membantu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seseorang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mampu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menentukan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pendapat</a:t>
          </a:r>
          <a:r>
            <a:rPr lang="en-US" sz="2400" i="0" kern="1200" dirty="0" smtClean="0"/>
            <a:t>.</a:t>
          </a:r>
          <a:endParaRPr lang="en-US" sz="2400" kern="1200" dirty="0"/>
        </a:p>
      </dsp:txBody>
      <dsp:txXfrm rot="10800000">
        <a:off x="1904154" y="2465784"/>
        <a:ext cx="5438055" cy="949285"/>
      </dsp:txXfrm>
    </dsp:sp>
    <dsp:sp modelId="{1B2CA0CC-B24A-4A34-BC23-E10DCDE93A65}">
      <dsp:nvSpPr>
        <dsp:cNvPr id="0" name=""/>
        <dsp:cNvSpPr/>
      </dsp:nvSpPr>
      <dsp:spPr>
        <a:xfrm>
          <a:off x="1192190" y="2465784"/>
          <a:ext cx="949285" cy="9492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1F982-4E81-4E72-B1CB-FA1101C89E99}">
      <dsp:nvSpPr>
        <dsp:cNvPr id="0" name=""/>
        <dsp:cNvSpPr/>
      </dsp:nvSpPr>
      <dsp:spPr>
        <a:xfrm rot="10800000">
          <a:off x="1666833" y="3698438"/>
          <a:ext cx="5675376" cy="9492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60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err="1" smtClean="0"/>
            <a:t>Dapat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menjembatani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semua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dimensi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atau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nilai-nilai</a:t>
          </a:r>
          <a:r>
            <a:rPr lang="en-US" sz="2400" i="0" kern="1200" dirty="0" smtClean="0"/>
            <a:t/>
          </a:r>
          <a:br>
            <a:rPr lang="en-US" sz="2400" i="0" kern="1200" dirty="0" smtClean="0"/>
          </a:br>
          <a:endParaRPr lang="en-US" sz="2400" kern="1200" dirty="0"/>
        </a:p>
      </dsp:txBody>
      <dsp:txXfrm rot="10800000">
        <a:off x="1904154" y="3698438"/>
        <a:ext cx="5438055" cy="949285"/>
      </dsp:txXfrm>
    </dsp:sp>
    <dsp:sp modelId="{7596AC6B-A388-49C5-A1FF-96D5F2506B6C}">
      <dsp:nvSpPr>
        <dsp:cNvPr id="0" name=""/>
        <dsp:cNvSpPr/>
      </dsp:nvSpPr>
      <dsp:spPr>
        <a:xfrm>
          <a:off x="1192190" y="3698438"/>
          <a:ext cx="949285" cy="94928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38292-7CF9-4B52-AC80-A21F29961C96}">
      <dsp:nvSpPr>
        <dsp:cNvPr id="0" name=""/>
        <dsp:cNvSpPr/>
      </dsp:nvSpPr>
      <dsp:spPr>
        <a:xfrm>
          <a:off x="0" y="2265"/>
          <a:ext cx="8382000" cy="2205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0" kern="1200" dirty="0" smtClean="0">
              <a:solidFill>
                <a:srgbClr val="FF0000"/>
              </a:solidFill>
            </a:rPr>
            <a:t>ETIKA DESKRIPTIF</a:t>
          </a:r>
          <a:r>
            <a:rPr lang="en-US" sz="2400" i="0" kern="1200" dirty="0" smtClean="0"/>
            <a:t>, </a:t>
          </a:r>
          <a:r>
            <a:rPr lang="en-US" sz="2400" i="0" kern="1200" dirty="0" err="1" smtClean="0"/>
            <a:t>yaitu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etika</a:t>
          </a:r>
          <a:r>
            <a:rPr lang="en-US" sz="2400" i="0" kern="1200" dirty="0" smtClean="0"/>
            <a:t> yang </a:t>
          </a:r>
          <a:r>
            <a:rPr lang="en-US" sz="2400" i="0" kern="1200" dirty="0" err="1" smtClean="0"/>
            <a:t>berusaha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meneropong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secara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kritis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rasional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sikap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prilaku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manusia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apa</a:t>
          </a:r>
          <a:r>
            <a:rPr lang="en-US" sz="2400" i="0" kern="1200" dirty="0" smtClean="0"/>
            <a:t> yang </a:t>
          </a:r>
          <a:r>
            <a:rPr lang="en-US" sz="2400" i="0" kern="1200" dirty="0" err="1" smtClean="0"/>
            <a:t>dikejar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oleh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manusia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dalam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hidup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ini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sebagai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sesuatu</a:t>
          </a:r>
          <a:r>
            <a:rPr lang="en-US" sz="2400" i="0" kern="1200" dirty="0" smtClean="0"/>
            <a:t> yang </a:t>
          </a:r>
          <a:r>
            <a:rPr lang="en-US" sz="2400" i="0" kern="1200" dirty="0" err="1" smtClean="0"/>
            <a:t>bernilai</a:t>
          </a:r>
          <a:r>
            <a:rPr lang="en-US" sz="2400" i="0" kern="1200" dirty="0" smtClean="0"/>
            <a:t>. </a:t>
          </a:r>
          <a:r>
            <a:rPr lang="en-US" sz="2400" i="0" kern="1200" dirty="0" err="1" smtClean="0"/>
            <a:t>Etika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deskriptif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memberikan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fakta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sebagai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dasar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untuk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mengambil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keputusan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tentang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prilaku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atau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sikap</a:t>
          </a:r>
          <a:r>
            <a:rPr lang="en-US" sz="2400" i="0" kern="1200" dirty="0" smtClean="0"/>
            <a:t> yang </a:t>
          </a:r>
          <a:r>
            <a:rPr lang="en-US" sz="2400" i="0" kern="1200" dirty="0" err="1" smtClean="0"/>
            <a:t>mau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diambil</a:t>
          </a:r>
          <a:r>
            <a:rPr lang="en-US" sz="2400" i="0" kern="1200" dirty="0" smtClean="0"/>
            <a:t>.</a:t>
          </a:r>
        </a:p>
      </dsp:txBody>
      <dsp:txXfrm>
        <a:off x="0" y="2265"/>
        <a:ext cx="8382000" cy="2205576"/>
      </dsp:txXfrm>
    </dsp:sp>
    <dsp:sp modelId="{00B7C162-35CF-476C-838E-ADEE7A69EC8F}">
      <dsp:nvSpPr>
        <dsp:cNvPr id="0" name=""/>
        <dsp:cNvSpPr/>
      </dsp:nvSpPr>
      <dsp:spPr>
        <a:xfrm>
          <a:off x="0" y="2318120"/>
          <a:ext cx="8382000" cy="2205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0" kern="1200" dirty="0" smtClean="0">
              <a:solidFill>
                <a:srgbClr val="FF0000"/>
              </a:solidFill>
            </a:rPr>
            <a:t>ETIKA NORMATIF</a:t>
          </a:r>
          <a:r>
            <a:rPr lang="en-US" sz="2400" i="0" kern="1200" dirty="0" smtClean="0"/>
            <a:t>, </a:t>
          </a:r>
          <a:r>
            <a:rPr lang="en-US" sz="2400" i="0" kern="1200" dirty="0" err="1" smtClean="0"/>
            <a:t>yaitu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etika</a:t>
          </a:r>
          <a:r>
            <a:rPr lang="en-US" sz="2400" i="0" kern="1200" dirty="0" smtClean="0"/>
            <a:t> yang </a:t>
          </a:r>
          <a:r>
            <a:rPr lang="en-US" sz="2400" i="0" kern="1200" dirty="0" err="1" smtClean="0"/>
            <a:t>berusaha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menetapkan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berbagai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sikap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pola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prilaku</a:t>
          </a:r>
          <a:r>
            <a:rPr lang="en-US" sz="2400" i="0" kern="1200" dirty="0" smtClean="0"/>
            <a:t> ideal yang </a:t>
          </a:r>
          <a:r>
            <a:rPr lang="en-US" sz="2400" i="0" kern="1200" dirty="0" err="1" smtClean="0"/>
            <a:t>seharusnya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dimiliki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oleh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manusia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dalam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hidup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ini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sebagai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sesuatu</a:t>
          </a:r>
          <a:r>
            <a:rPr lang="en-US" sz="2400" i="0" kern="1200" dirty="0" smtClean="0"/>
            <a:t> yang </a:t>
          </a:r>
          <a:r>
            <a:rPr lang="en-US" sz="2400" i="0" kern="1200" dirty="0" err="1" smtClean="0"/>
            <a:t>bernilai</a:t>
          </a:r>
          <a:r>
            <a:rPr lang="en-US" sz="2400" i="0" kern="1200" dirty="0" smtClean="0"/>
            <a:t>. </a:t>
          </a:r>
          <a:r>
            <a:rPr lang="en-US" sz="2400" i="0" kern="1200" dirty="0" err="1" smtClean="0"/>
            <a:t>Etika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normatif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memberi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penilaian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sekaligus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memberi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norma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sebagai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dasar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kerangka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tindakan</a:t>
          </a:r>
          <a:r>
            <a:rPr lang="en-US" sz="2400" i="0" kern="1200" dirty="0" smtClean="0"/>
            <a:t> yang </a:t>
          </a:r>
          <a:r>
            <a:rPr lang="en-US" sz="2400" i="0" kern="1200" dirty="0" err="1" smtClean="0"/>
            <a:t>akan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diputuskan</a:t>
          </a:r>
          <a:r>
            <a:rPr lang="en-US" sz="2400" i="0" kern="1200" dirty="0" smtClean="0"/>
            <a:t>.</a:t>
          </a:r>
          <a:endParaRPr lang="en-US" sz="2400" kern="1200" dirty="0"/>
        </a:p>
      </dsp:txBody>
      <dsp:txXfrm>
        <a:off x="0" y="2318120"/>
        <a:ext cx="8382000" cy="2205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69C2E-C752-4B59-84AE-A6657AF88A5F}">
      <dsp:nvSpPr>
        <dsp:cNvPr id="0" name=""/>
        <dsp:cNvSpPr/>
      </dsp:nvSpPr>
      <dsp:spPr>
        <a:xfrm>
          <a:off x="0" y="69951"/>
          <a:ext cx="83820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Etika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Umum</a:t>
          </a:r>
          <a:endParaRPr lang="en-US" sz="2800" kern="1200" dirty="0"/>
        </a:p>
      </dsp:txBody>
      <dsp:txXfrm>
        <a:off x="32784" y="102735"/>
        <a:ext cx="8316432" cy="606012"/>
      </dsp:txXfrm>
    </dsp:sp>
    <dsp:sp modelId="{6832C6F3-2A3D-4BA5-8996-8235F90A06FC}">
      <dsp:nvSpPr>
        <dsp:cNvPr id="0" name=""/>
        <dsp:cNvSpPr/>
      </dsp:nvSpPr>
      <dsp:spPr>
        <a:xfrm>
          <a:off x="0" y="741531"/>
          <a:ext cx="8382000" cy="197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i="0" kern="1200" dirty="0" err="1" smtClean="0"/>
            <a:t>Kondisi-kondisi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dasar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bgm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manusia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bertindak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secara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etis</a:t>
          </a:r>
          <a:r>
            <a:rPr lang="en-US" sz="2200" i="0" kern="1200" dirty="0" smtClean="0"/>
            <a:t>, </a:t>
          </a:r>
          <a:r>
            <a:rPr lang="en-US" sz="2200" i="0" kern="1200" dirty="0" err="1" smtClean="0"/>
            <a:t>bgm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manusia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mengambil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keputusan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etis</a:t>
          </a:r>
          <a:r>
            <a:rPr lang="en-US" sz="2200" i="0" kern="1200" dirty="0" smtClean="0"/>
            <a:t>, </a:t>
          </a:r>
          <a:r>
            <a:rPr lang="en-US" sz="2200" i="0" kern="1200" dirty="0" err="1" smtClean="0"/>
            <a:t>teori-teori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etika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dan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prinsip-prinsip</a:t>
          </a:r>
          <a:r>
            <a:rPr lang="en-US" sz="2200" i="0" kern="1200" dirty="0" smtClean="0"/>
            <a:t> moral </a:t>
          </a:r>
          <a:r>
            <a:rPr lang="en-US" sz="2200" i="0" kern="1200" dirty="0" err="1" smtClean="0"/>
            <a:t>dasar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yg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menjadi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pegangan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bagi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manusia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dlm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bertindak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serta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tolak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ukur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dlm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menilai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baik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atau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buruknya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suatu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tindakan</a:t>
          </a:r>
          <a:r>
            <a:rPr lang="en-US" sz="2200" i="0" kern="1200" dirty="0" smtClean="0"/>
            <a:t>. </a:t>
          </a:r>
          <a:r>
            <a:rPr lang="en-US" sz="2200" i="0" kern="1200" dirty="0" err="1" smtClean="0"/>
            <a:t>Etika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umum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dpt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dianalogkan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dgn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ilmu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pengetahuan</a:t>
          </a:r>
          <a:r>
            <a:rPr lang="en-US" sz="2200" i="0" kern="1200" dirty="0" smtClean="0"/>
            <a:t>, </a:t>
          </a:r>
          <a:r>
            <a:rPr lang="en-US" sz="2200" i="0" kern="1200" dirty="0" err="1" smtClean="0"/>
            <a:t>yg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membahas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mengenai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pengertian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umum</a:t>
          </a:r>
          <a:r>
            <a:rPr lang="en-US" sz="2200" i="0" kern="1200" dirty="0" smtClean="0"/>
            <a:t>  &amp; </a:t>
          </a:r>
          <a:r>
            <a:rPr lang="en-US" sz="2200" i="0" kern="1200" dirty="0" err="1" smtClean="0"/>
            <a:t>teori-teori</a:t>
          </a:r>
          <a:r>
            <a:rPr lang="en-US" sz="2200" i="0" kern="1200" dirty="0" smtClean="0"/>
            <a:t>.</a:t>
          </a:r>
          <a:endParaRPr lang="en-US" sz="2200" kern="1200" dirty="0"/>
        </a:p>
      </dsp:txBody>
      <dsp:txXfrm>
        <a:off x="0" y="741531"/>
        <a:ext cx="8382000" cy="1970640"/>
      </dsp:txXfrm>
    </dsp:sp>
    <dsp:sp modelId="{FC3AA7DC-F72E-4AFD-B491-FA3318F77286}">
      <dsp:nvSpPr>
        <dsp:cNvPr id="0" name=""/>
        <dsp:cNvSpPr/>
      </dsp:nvSpPr>
      <dsp:spPr>
        <a:xfrm>
          <a:off x="0" y="2712171"/>
          <a:ext cx="83820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Etika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Khusus</a:t>
          </a:r>
          <a:endParaRPr lang="en-US" sz="2800" kern="1200" dirty="0"/>
        </a:p>
      </dsp:txBody>
      <dsp:txXfrm>
        <a:off x="32784" y="2744955"/>
        <a:ext cx="8316432" cy="606012"/>
      </dsp:txXfrm>
    </dsp:sp>
    <dsp:sp modelId="{8B7180B6-8241-4479-B295-6E119BD26B4C}">
      <dsp:nvSpPr>
        <dsp:cNvPr id="0" name=""/>
        <dsp:cNvSpPr/>
      </dsp:nvSpPr>
      <dsp:spPr>
        <a:xfrm>
          <a:off x="0" y="3383751"/>
          <a:ext cx="83820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Etika</a:t>
          </a:r>
          <a:r>
            <a:rPr lang="en-US" sz="2200" kern="1200" dirty="0" smtClean="0"/>
            <a:t> Individual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Etika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Sosial</a:t>
          </a:r>
          <a:r>
            <a:rPr lang="en-US" sz="2200" kern="1200" dirty="0" smtClean="0"/>
            <a:t> (</a:t>
          </a:r>
          <a:r>
            <a:rPr lang="en-US" sz="2200" i="0" kern="1200" dirty="0" err="1" smtClean="0"/>
            <a:t>Sikap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terhadap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sesama</a:t>
          </a:r>
          <a:r>
            <a:rPr lang="en-US" sz="2200" i="0" kern="1200" dirty="0" smtClean="0"/>
            <a:t>, </a:t>
          </a:r>
          <a:r>
            <a:rPr lang="en-US" sz="2200" i="0" kern="1200" dirty="0" err="1" smtClean="0"/>
            <a:t>Etika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keluarga</a:t>
          </a:r>
          <a:r>
            <a:rPr lang="en-US" sz="2200" i="0" kern="1200" dirty="0" smtClean="0"/>
            <a:t>, </a:t>
          </a:r>
          <a:r>
            <a:rPr lang="en-US" sz="2200" i="0" kern="1200" dirty="0" err="1" smtClean="0"/>
            <a:t>Etika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profesi</a:t>
          </a:r>
          <a:r>
            <a:rPr lang="en-US" sz="2200" i="0" kern="1200" dirty="0" smtClean="0"/>
            <a:t>, </a:t>
          </a:r>
          <a:r>
            <a:rPr lang="en-US" sz="2200" i="0" kern="1200" dirty="0" err="1" smtClean="0"/>
            <a:t>Etika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politik</a:t>
          </a:r>
          <a:r>
            <a:rPr lang="en-US" sz="2200" i="0" kern="1200" dirty="0" smtClean="0"/>
            <a:t>, </a:t>
          </a:r>
          <a:r>
            <a:rPr lang="en-US" sz="2200" i="0" kern="1200" dirty="0" err="1" smtClean="0"/>
            <a:t>Etika</a:t>
          </a:r>
          <a:r>
            <a:rPr lang="en-US" sz="2200" i="0" kern="1200" dirty="0" smtClean="0"/>
            <a:t> </a:t>
          </a:r>
          <a:r>
            <a:rPr lang="en-US" sz="2200" i="0" kern="1200" dirty="0" err="1" smtClean="0"/>
            <a:t>lingkungan</a:t>
          </a:r>
          <a:endParaRPr lang="en-US" sz="2200" kern="1200" dirty="0"/>
        </a:p>
      </dsp:txBody>
      <dsp:txXfrm>
        <a:off x="0" y="3383751"/>
        <a:ext cx="8382000" cy="1072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9B50-1625-4C43-BEB3-FEC536CBEAE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CB0E-CCED-4808-8981-9EAF1BCA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26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 userDrawn="1"/>
        </p:nvSpPr>
        <p:spPr>
          <a:xfrm>
            <a:off x="457200" y="762000"/>
            <a:ext cx="8229600" cy="2590800"/>
          </a:xfrm>
          <a:prstGeom prst="horizontalScroll">
            <a:avLst/>
          </a:prstGeom>
          <a:gradFill>
            <a:gsLst>
              <a:gs pos="0">
                <a:srgbClr val="99FF33">
                  <a:alpha val="26000"/>
                </a:srgbClr>
              </a:gs>
              <a:gs pos="50000">
                <a:schemeClr val="bg1">
                  <a:alpha val="25000"/>
                </a:schemeClr>
              </a:gs>
              <a:gs pos="100000">
                <a:schemeClr val="tx2">
                  <a:lumMod val="60000"/>
                  <a:lumOff val="40000"/>
                  <a:alpha val="31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848600" cy="1981200"/>
          </a:xfrm>
        </p:spPr>
        <p:txBody>
          <a:bodyPr>
            <a:noAutofit/>
          </a:bodyPr>
          <a:lstStyle>
            <a:lvl1pPr>
              <a:defRPr sz="5400">
                <a:latin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1000" y="1600200"/>
            <a:ext cx="8382000" cy="44958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381000" y="228600"/>
            <a:ext cx="8382000" cy="1219200"/>
          </a:xfrm>
          <a:prstGeom prst="round2DiagRect">
            <a:avLst/>
          </a:prstGeom>
          <a:gradFill>
            <a:gsLst>
              <a:gs pos="0">
                <a:srgbClr val="99FF33">
                  <a:alpha val="26000"/>
                </a:srgbClr>
              </a:gs>
              <a:gs pos="50000">
                <a:schemeClr val="bg1">
                  <a:alpha val="25000"/>
                </a:schemeClr>
              </a:gs>
              <a:gs pos="100000">
                <a:schemeClr val="tx2">
                  <a:lumMod val="60000"/>
                  <a:lumOff val="40000"/>
                  <a:alpha val="31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228600" y="228600"/>
            <a:ext cx="6705600" cy="5029200"/>
          </a:xfrm>
          <a:prstGeom prst="frame">
            <a:avLst/>
          </a:prstGeom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5486400" cy="56673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38199"/>
            <a:ext cx="5486400" cy="3810001"/>
          </a:xfrm>
          <a:gradFill>
            <a:gsLst>
              <a:gs pos="0">
                <a:srgbClr val="99FF33">
                  <a:alpha val="23000"/>
                </a:srgbClr>
              </a:gs>
              <a:gs pos="50000">
                <a:schemeClr val="bg1">
                  <a:alpha val="17000"/>
                </a:schemeClr>
              </a:gs>
              <a:gs pos="100000">
                <a:schemeClr val="tx2">
                  <a:lumMod val="75000"/>
                  <a:alpha val="59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4200" y="381000"/>
            <a:ext cx="2209800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A28D-2C6C-406E-9C6A-7FA711C763B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1" descr="B_B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" y="5638800"/>
            <a:ext cx="1524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7" presetClass="entr" presetSubtype="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9FF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MACAM-MACAM ETIKA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PRINSIP NILAI ETIKA PELAYANAN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fi-FI" dirty="0"/>
              <a:t>Nilai </a:t>
            </a:r>
            <a:r>
              <a:rPr lang="fi-FI" i="1" dirty="0"/>
              <a:t>responsible</a:t>
            </a:r>
            <a:r>
              <a:rPr lang="fi-FI" dirty="0"/>
              <a:t>. Nilai ini menganjurkan aparat dalam melayani masyarakat benar-benar memiliki rasa tanggung jawab dan profesional.</a:t>
            </a:r>
            <a:endParaRPr lang="en-US" dirty="0"/>
          </a:p>
          <a:p>
            <a:pPr marL="457200" lvl="0" indent="-457200" algn="just">
              <a:buFont typeface="+mj-lt"/>
              <a:buAutoNum type="arabicPeriod"/>
            </a:pPr>
            <a:r>
              <a:rPr lang="fi-FI" dirty="0"/>
              <a:t>Nilai akuntabilitas yang mengarahkan agar aparat mampu memberikan keterangan, penjelasan dan jawaban atas pertanyaan atau masalah yang dihadapi masyarakat kepadanya</a:t>
            </a:r>
            <a:r>
              <a:rPr lang="fi-FI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 algn="just">
              <a:buFont typeface="+mj-lt"/>
              <a:buAutoNum type="arabicPeriod" startAt="3"/>
            </a:pPr>
            <a:r>
              <a:rPr lang="fi-FI" dirty="0"/>
              <a:t>Nilai kompetitif. Nilai ini menganjurkan kepada setiap aparat harus dapat berkompetisi dengan teman koleganya dan atau organisasi lain dalam memberikan layanan </a:t>
            </a:r>
            <a:r>
              <a:rPr lang="fi-FI" dirty="0" smtClean="0"/>
              <a:t>publik.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 startAt="3"/>
            </a:pPr>
            <a:r>
              <a:rPr lang="fi-FI" dirty="0" smtClean="0"/>
              <a:t>Nilai </a:t>
            </a:r>
            <a:r>
              <a:rPr lang="fi-FI" i="1" dirty="0"/>
              <a:t>responsive</a:t>
            </a:r>
            <a:r>
              <a:rPr lang="fi-FI" dirty="0"/>
              <a:t>. Seorang aparat dapat cepat tanggap dan cepat menanggapi keluhan, kebutuhan, dan masalah yang dihadapi </a:t>
            </a:r>
            <a:r>
              <a:rPr lang="fi-FI" dirty="0" smtClean="0"/>
              <a:t>masyarakat.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 startAt="3"/>
            </a:pPr>
            <a:r>
              <a:rPr lang="fi-FI" dirty="0" smtClean="0"/>
              <a:t>Nilai </a:t>
            </a:r>
            <a:r>
              <a:rPr lang="fi-FI" dirty="0"/>
              <a:t>adaptif. Setiap aparat harus sesegera mungkin dapat melakukan penyesuaian atau adaptasi terhadap tuntutan dan perubahan lingkungan dimana ia berada.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9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Terima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Kasih</a:t>
            </a:r>
            <a:endParaRPr lang="en-US" sz="3600" b="1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b="37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MANFAAT  ETIKA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334522"/>
              </p:ext>
            </p:extLst>
          </p:nvPr>
        </p:nvGraphicFramePr>
        <p:xfrm>
          <a:off x="381000" y="1752600"/>
          <a:ext cx="8534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4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PEMAHAMAN  ETIKA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3738" indent="-519113" algn="just">
              <a:buFont typeface="+mj-lt"/>
              <a:buAutoNum type="arabicPeriod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,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kebajikan</a:t>
            </a:r>
            <a:r>
              <a:rPr lang="en-US" dirty="0"/>
              <a:t>,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seseorang</a:t>
            </a:r>
            <a:endParaRPr lang="en-US" dirty="0"/>
          </a:p>
          <a:p>
            <a:pPr marL="693738" indent="-519113" algn="just">
              <a:buFont typeface="+mj-lt"/>
              <a:buAutoNum type="arabicPeriod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,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kebajikan</a:t>
            </a:r>
            <a:r>
              <a:rPr lang="en-US" dirty="0"/>
              <a:t>.</a:t>
            </a:r>
          </a:p>
          <a:p>
            <a:pPr marL="693738" indent="-519113" algn="just">
              <a:buFont typeface="+mj-lt"/>
              <a:buAutoNum type="arabicPeriod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filsafat</a:t>
            </a:r>
            <a:r>
              <a:rPr lang="en-US" dirty="0"/>
              <a:t>,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pandangan-pandangan</a:t>
            </a:r>
            <a:r>
              <a:rPr lang="en-US" dirty="0"/>
              <a:t>, </a:t>
            </a:r>
            <a:r>
              <a:rPr lang="en-US" dirty="0" err="1"/>
              <a:t>persoalan-persoalan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kesusilaan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MACAM-MACAM  ETIKA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462157"/>
              </p:ext>
            </p:extLst>
          </p:nvPr>
        </p:nvGraphicFramePr>
        <p:xfrm>
          <a:off x="381000" y="18288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4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SECARA  UMUM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409106"/>
              </p:ext>
            </p:extLst>
          </p:nvPr>
        </p:nvGraphicFramePr>
        <p:xfrm>
          <a:off x="381000" y="15240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9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b="1" dirty="0" smtClean="0"/>
              <a:t>ETIKA  PROFESI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79637"/>
            <a:ext cx="8305800" cy="3840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Ada 2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r>
              <a:rPr lang="en-US" sz="2800" dirty="0"/>
              <a:t>: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PROFESI KHUSUS</a:t>
            </a:r>
            <a:r>
              <a:rPr lang="en-US" sz="2800" dirty="0" smtClean="0"/>
              <a:t>, </a:t>
            </a:r>
            <a:r>
              <a:rPr lang="en-US" sz="2800" dirty="0"/>
              <a:t>para </a:t>
            </a:r>
            <a:r>
              <a:rPr lang="en-US" sz="2800" dirty="0" err="1"/>
              <a:t>profesional</a:t>
            </a:r>
            <a:r>
              <a:rPr lang="en-US" sz="2800" dirty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/>
              <a:t>melaksanakan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khusus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nafkah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penghasilan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pokoknya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PROFESI LUHUR</a:t>
            </a:r>
            <a:r>
              <a:rPr lang="en-US" sz="2800" dirty="0" smtClean="0"/>
              <a:t>, </a:t>
            </a:r>
            <a:r>
              <a:rPr lang="en-US" sz="2800" dirty="0"/>
              <a:t>para </a:t>
            </a:r>
            <a:r>
              <a:rPr lang="en-US" sz="2800" dirty="0" err="1"/>
              <a:t>profesional</a:t>
            </a:r>
            <a:r>
              <a:rPr lang="en-US" sz="2800" dirty="0"/>
              <a:t> yang </a:t>
            </a:r>
            <a:r>
              <a:rPr lang="en-US" sz="2800" dirty="0" err="1"/>
              <a:t>melaksanakan</a:t>
            </a:r>
            <a:r>
              <a:rPr lang="en-US" sz="2800" dirty="0"/>
              <a:t> </a:t>
            </a:r>
            <a:r>
              <a:rPr lang="en-US" sz="2800" dirty="0" err="1"/>
              <a:t>profesinya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lagi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nafkah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utamanya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dedikasi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pengabdiannya</a:t>
            </a:r>
            <a:r>
              <a:rPr lang="en-US" sz="2800" dirty="0"/>
              <a:t> </a:t>
            </a:r>
            <a:r>
              <a:rPr lang="en-US" sz="2800" dirty="0" err="1" smtClean="0"/>
              <a:t>semata-mata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981">
            <a:off x="5521301" y="642696"/>
            <a:ext cx="2437693" cy="18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ETIKA  POLITIK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5502">
            <a:off x="1177356" y="2613161"/>
            <a:ext cx="1743075" cy="2619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7742">
            <a:off x="3044558" y="1775313"/>
            <a:ext cx="1724025" cy="2647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71" y="1941752"/>
            <a:ext cx="2105245" cy="2810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614">
            <a:off x="3171176" y="3468748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426">
            <a:off x="6243239" y="3237335"/>
            <a:ext cx="17716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ETIKA  BIROKRASI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9996">
            <a:off x="694757" y="3068389"/>
            <a:ext cx="2619375" cy="1743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2438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6739">
            <a:off x="2550013" y="3634663"/>
            <a:ext cx="1724025" cy="2657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2208">
            <a:off x="5818835" y="2351329"/>
            <a:ext cx="18288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00" y="31502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ETIKA PELAYANAN PUBLIK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err="1"/>
              <a:t>Sadu</a:t>
            </a:r>
            <a:r>
              <a:rPr lang="en-US" dirty="0"/>
              <a:t> </a:t>
            </a:r>
            <a:r>
              <a:rPr lang="en-US" dirty="0" err="1"/>
              <a:t>Wasistiono</a:t>
            </a:r>
            <a:r>
              <a:rPr lang="en-US" dirty="0"/>
              <a:t> </a:t>
            </a:r>
            <a:r>
              <a:rPr lang="en-US" dirty="0" err="1"/>
              <a:t>mengemukakan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” </a:t>
            </a:r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3500" dirty="0" err="1">
                <a:solidFill>
                  <a:srgbClr val="FFFF00"/>
                </a:solidFill>
              </a:rPr>
              <a:t>Selama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memberikan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layanan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kepada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masyarakat</a:t>
            </a:r>
            <a:r>
              <a:rPr lang="en-US" sz="3500" dirty="0">
                <a:solidFill>
                  <a:srgbClr val="FFFF00"/>
                </a:solidFill>
              </a:rPr>
              <a:t>, </a:t>
            </a:r>
            <a:r>
              <a:rPr lang="en-US" sz="3500" dirty="0" err="1">
                <a:solidFill>
                  <a:srgbClr val="FFFF00"/>
                </a:solidFill>
              </a:rPr>
              <a:t>seorang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aparat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harus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memegang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prinsip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nilai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etika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pelayanan</a:t>
            </a:r>
            <a:r>
              <a:rPr lang="en-US" sz="3500" dirty="0">
                <a:solidFill>
                  <a:srgbClr val="FFFF00"/>
                </a:solidFill>
              </a:rPr>
              <a:t> yang </a:t>
            </a:r>
            <a:r>
              <a:rPr lang="en-US" sz="3500" dirty="0" err="1">
                <a:solidFill>
                  <a:srgbClr val="FFFF00"/>
                </a:solidFill>
              </a:rPr>
              <a:t>dibangun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dan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dikembangkan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oleh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pemerintah</a:t>
            </a:r>
            <a:r>
              <a:rPr lang="en-US" sz="3500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15_Vi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Anim-15_Vista</Template>
  <TotalTime>49</TotalTime>
  <Words>486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Segoe UI</vt:lpstr>
      <vt:lpstr>Anim-15_Vista</vt:lpstr>
      <vt:lpstr>MACAM-MACAM ETIKA</vt:lpstr>
      <vt:lpstr>MANFAAT  ETIKA</vt:lpstr>
      <vt:lpstr>PEMAHAMAN  ETIKA</vt:lpstr>
      <vt:lpstr>MACAM-MACAM  ETIKA</vt:lpstr>
      <vt:lpstr>SECARA  UMUM</vt:lpstr>
      <vt:lpstr>ETIKA  PROFESI</vt:lpstr>
      <vt:lpstr>ETIKA  POLITIK</vt:lpstr>
      <vt:lpstr>ETIKA  BIROKRASI</vt:lpstr>
      <vt:lpstr>ETIKA PELAYANAN PUBLIK</vt:lpstr>
      <vt:lpstr>PRINSIP NILAI ETIKA PELAYANAN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MACAM-MACAM ETIKA</dc:title>
  <dc:creator>Dekan-Fisip</dc:creator>
  <cp:lastModifiedBy>Microsoft account</cp:lastModifiedBy>
  <cp:revision>10</cp:revision>
  <dcterms:created xsi:type="dcterms:W3CDTF">2011-12-21T00:31:47Z</dcterms:created>
  <dcterms:modified xsi:type="dcterms:W3CDTF">2014-10-06T15:08:17Z</dcterms:modified>
</cp:coreProperties>
</file>