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11D81-FC7B-4C15-97A9-7711A8D532C4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FD7A8-FBAF-45A4-9B78-09F2950E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89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11D81-FC7B-4C15-97A9-7711A8D532C4}" type="datetimeFigureOut">
              <a:rPr lang="en-US" smtClean="0"/>
              <a:t>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D7A8-FBAF-45A4-9B78-09F2950E87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681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b="1" smtClean="0">
                <a:solidFill>
                  <a:schemeClr val="bg1"/>
                </a:solidFill>
              </a:rPr>
              <a:t>GLOBAL VILLAGE</a:t>
            </a:r>
            <a:endParaRPr lang="en-US" sz="8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010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52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24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6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5307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9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828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Daftar Pustaka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44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77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85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Village?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5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Marshall McLuhan?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2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00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0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3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8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(4:3)</PresentationFormat>
  <Paragraphs>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GLOBAL VILLAGE</vt:lpstr>
      <vt:lpstr>PowerPoint Presentation</vt:lpstr>
      <vt:lpstr>Global Village?</vt:lpstr>
      <vt:lpstr>Marshall McLuhan?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Daftar Pustaka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VILLAGE</dc:title>
  <dc:creator>ismail - [2010]</dc:creator>
  <cp:lastModifiedBy>ismail - [2010]</cp:lastModifiedBy>
  <cp:revision>1</cp:revision>
  <dcterms:created xsi:type="dcterms:W3CDTF">2015-01-10T16:37:29Z</dcterms:created>
  <dcterms:modified xsi:type="dcterms:W3CDTF">2015-01-10T16:37:29Z</dcterms:modified>
</cp:coreProperties>
</file>