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57" r:id="rId5"/>
    <p:sldId id="258" r:id="rId6"/>
    <p:sldId id="27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21B4E0-8E86-4770-803B-2EE7B034CD68}" type="datetimeFigureOut">
              <a:rPr lang="id-ID" smtClean="0"/>
              <a:t>30/11/2015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16CD1B5-C1C1-4D82-8829-C84389503059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Information System Academic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Analysis and Design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714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dirty="0" smtClean="0"/>
              <a:t>DFD Level 1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38104"/>
              </p:ext>
            </p:extLst>
          </p:nvPr>
        </p:nvGraphicFramePr>
        <p:xfrm>
          <a:off x="467544" y="1196752"/>
          <a:ext cx="8280920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3" imgW="6331458" imgH="8623935" progId="Visio.Drawing.11">
                  <p:embed/>
                </p:oleObj>
              </mc:Choice>
              <mc:Fallback>
                <p:oleObj r:id="rId3" imgW="6331458" imgH="862393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96752"/>
                        <a:ext cx="8280920" cy="53285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83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DFD Level 2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43649"/>
              </p:ext>
            </p:extLst>
          </p:nvPr>
        </p:nvGraphicFramePr>
        <p:xfrm>
          <a:off x="467544" y="2276872"/>
          <a:ext cx="8136904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3" imgW="4171569" imgH="2014728" progId="Visio.Drawing.11">
                  <p:embed/>
                </p:oleObj>
              </mc:Choice>
              <mc:Fallback>
                <p:oleObj r:id="rId3" imgW="4171569" imgH="201472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76872"/>
                        <a:ext cx="8136904" cy="360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09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Dictionary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Data dictionary that flowing  at </a:t>
            </a:r>
            <a:r>
              <a:rPr lang="en-US" dirty="0" smtClean="0"/>
              <a:t>Data </a:t>
            </a:r>
            <a:r>
              <a:rPr lang="en-US" dirty="0"/>
              <a:t>Flow Diagram ( DFD ) </a:t>
            </a:r>
            <a:r>
              <a:rPr lang="id-ID" dirty="0" smtClean="0"/>
              <a:t>are</a:t>
            </a:r>
            <a:r>
              <a:rPr lang="en-US" dirty="0" smtClean="0"/>
              <a:t>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/>
              <a:t>Data Flow Name</a:t>
            </a:r>
            <a:r>
              <a:rPr lang="en-US" dirty="0"/>
              <a:t>	:   </a:t>
            </a:r>
            <a:r>
              <a:rPr lang="en-US" dirty="0" err="1"/>
              <a:t>Data_siswa</a:t>
            </a:r>
            <a:r>
              <a:rPr lang="en-US" dirty="0"/>
              <a:t>  </a:t>
            </a:r>
            <a:endParaRPr lang="id-ID" dirty="0"/>
          </a:p>
          <a:p>
            <a:pPr marL="0" indent="0" defTabSz="536575">
              <a:buNone/>
            </a:pPr>
            <a:r>
              <a:rPr lang="id-ID" dirty="0"/>
              <a:t>	</a:t>
            </a:r>
            <a:r>
              <a:rPr lang="en-US" dirty="0" smtClean="0"/>
              <a:t>Alias</a:t>
            </a:r>
            <a:r>
              <a:rPr lang="en-US" dirty="0"/>
              <a:t>		</a:t>
            </a:r>
            <a:r>
              <a:rPr lang="id-ID" dirty="0" smtClean="0"/>
              <a:t>	</a:t>
            </a:r>
            <a:r>
              <a:rPr lang="en-US" dirty="0" smtClean="0"/>
              <a:t>:  -</a:t>
            </a:r>
            <a:endParaRPr lang="id-ID" dirty="0" smtClean="0"/>
          </a:p>
          <a:p>
            <a:pPr marL="536575" indent="-536575" algn="just" defTabSz="536575">
              <a:buNone/>
            </a:pPr>
            <a:r>
              <a:rPr lang="id-ID" dirty="0" smtClean="0"/>
              <a:t>	Data Flow</a:t>
            </a:r>
            <a:r>
              <a:rPr lang="en-US" dirty="0" smtClean="0"/>
              <a:t>	:  </a:t>
            </a:r>
            <a:r>
              <a:rPr lang="en-US" dirty="0" err="1" smtClean="0"/>
              <a:t>Siswa</a:t>
            </a:r>
            <a:r>
              <a:rPr lang="en-US" dirty="0" smtClean="0"/>
              <a:t> – proses 1, proses 1 – </a:t>
            </a:r>
            <a:r>
              <a:rPr lang="en-US" dirty="0" err="1" smtClean="0"/>
              <a:t>f.siswa</a:t>
            </a:r>
            <a:r>
              <a:rPr lang="en-US" dirty="0" smtClean="0"/>
              <a:t>, </a:t>
            </a:r>
            <a:r>
              <a:rPr lang="en-US" dirty="0" err="1" smtClean="0"/>
              <a:t>f.siswa</a:t>
            </a:r>
            <a:r>
              <a:rPr lang="en-US" dirty="0" smtClean="0"/>
              <a:t> –</a:t>
            </a:r>
            <a:r>
              <a:rPr lang="id-ID" dirty="0"/>
              <a:t> </a:t>
            </a:r>
            <a:r>
              <a:rPr lang="en-US" dirty="0" smtClean="0"/>
              <a:t>proses </a:t>
            </a:r>
            <a:r>
              <a:rPr lang="en-US" dirty="0"/>
              <a:t>4, </a:t>
            </a:r>
            <a:r>
              <a:rPr lang="en-US" dirty="0" err="1"/>
              <a:t>f.siswa</a:t>
            </a:r>
            <a:r>
              <a:rPr lang="en-US" dirty="0"/>
              <a:t> – Proses 5, </a:t>
            </a:r>
            <a:r>
              <a:rPr lang="en-US" dirty="0" err="1"/>
              <a:t>F.Siswa</a:t>
            </a:r>
            <a:r>
              <a:rPr lang="en-US" dirty="0"/>
              <a:t> – Proses 2.1</a:t>
            </a:r>
            <a:endParaRPr lang="id-ID" dirty="0"/>
          </a:p>
          <a:p>
            <a:pPr marL="536575" indent="-536575" algn="just" defTabSz="187325">
              <a:buNone/>
            </a:pPr>
            <a:r>
              <a:rPr lang="id-ID" dirty="0"/>
              <a:t>	</a:t>
            </a:r>
            <a:r>
              <a:rPr lang="en-US" dirty="0" err="1" smtClean="0"/>
              <a:t>Atribut</a:t>
            </a:r>
            <a:r>
              <a:rPr lang="en-US" dirty="0"/>
              <a:t>	</a:t>
            </a:r>
            <a:r>
              <a:rPr lang="id-ID" dirty="0" smtClean="0"/>
              <a:t>			 </a:t>
            </a:r>
            <a:r>
              <a:rPr lang="en-US" dirty="0" smtClean="0"/>
              <a:t>:  </a:t>
            </a:r>
            <a:r>
              <a:rPr lang="en-US" dirty="0"/>
              <a:t>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 smtClean="0"/>
              <a:t>jenis_kelamin_siswa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tempat_lahir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tanggal_lahir</a:t>
            </a:r>
            <a:r>
              <a:rPr lang="en-US" dirty="0"/>
              <a:t>, </a:t>
            </a:r>
            <a:r>
              <a:rPr lang="en-US" dirty="0" err="1" smtClean="0"/>
              <a:t>alamat_siswa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agama_siswa</a:t>
            </a:r>
            <a:r>
              <a:rPr lang="en-US" dirty="0"/>
              <a:t>, </a:t>
            </a:r>
            <a:r>
              <a:rPr lang="en-US" dirty="0" err="1" smtClean="0"/>
              <a:t>nama_ortu</a:t>
            </a:r>
            <a:r>
              <a:rPr lang="en-US" dirty="0" smtClean="0"/>
              <a:t>/</a:t>
            </a:r>
            <a:r>
              <a:rPr lang="en-US" dirty="0" err="1" smtClean="0"/>
              <a:t>wali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pekerjan_ortu</a:t>
            </a:r>
            <a:r>
              <a:rPr lang="en-US" dirty="0"/>
              <a:t>­/</a:t>
            </a:r>
            <a:r>
              <a:rPr lang="en-US" dirty="0" err="1"/>
              <a:t>wali</a:t>
            </a:r>
            <a:r>
              <a:rPr lang="en-US" dirty="0"/>
              <a:t>, </a:t>
            </a:r>
            <a:r>
              <a:rPr lang="en-US" dirty="0" err="1"/>
              <a:t>no_telepon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 startAt="2"/>
            </a:pPr>
            <a:r>
              <a:rPr lang="id-ID" dirty="0" smtClean="0"/>
              <a:t>Data Flow Name </a:t>
            </a:r>
            <a:r>
              <a:rPr lang="en-US" dirty="0"/>
              <a:t>	: </a:t>
            </a:r>
            <a:r>
              <a:rPr lang="en-US" dirty="0" err="1"/>
              <a:t>Data_kelas</a:t>
            </a:r>
            <a:endParaRPr lang="id-ID" dirty="0"/>
          </a:p>
          <a:p>
            <a:pPr marL="0" indent="0" defTabSz="536575">
              <a:buNone/>
            </a:pPr>
            <a:r>
              <a:rPr lang="id-ID" dirty="0" smtClean="0"/>
              <a:t>	</a:t>
            </a:r>
            <a:r>
              <a:rPr lang="en-US" dirty="0" smtClean="0"/>
              <a:t>Alias</a:t>
            </a:r>
            <a:r>
              <a:rPr lang="en-US" dirty="0"/>
              <a:t>		</a:t>
            </a:r>
            <a:r>
              <a:rPr lang="id-ID" dirty="0" smtClean="0"/>
              <a:t>	</a:t>
            </a:r>
            <a:r>
              <a:rPr lang="en-US" dirty="0" smtClean="0"/>
              <a:t>: </a:t>
            </a:r>
            <a:r>
              <a:rPr lang="en-US" dirty="0"/>
              <a:t>-</a:t>
            </a:r>
            <a:endParaRPr lang="id-ID" dirty="0"/>
          </a:p>
          <a:p>
            <a:pPr marL="0" indent="0" algn="just" defTabSz="536575">
              <a:buNone/>
            </a:pPr>
            <a:r>
              <a:rPr lang="id-ID" dirty="0" smtClean="0"/>
              <a:t>	</a:t>
            </a:r>
            <a:r>
              <a:rPr lang="id-ID" dirty="0" smtClean="0"/>
              <a:t> Data Flow </a:t>
            </a:r>
            <a:r>
              <a:rPr lang="en-US" dirty="0"/>
              <a:t>	: Proses 2 – </a:t>
            </a:r>
            <a:r>
              <a:rPr lang="en-US" dirty="0" err="1"/>
              <a:t>F.Kelas</a:t>
            </a:r>
            <a:r>
              <a:rPr lang="en-US" dirty="0"/>
              <a:t>, F. </a:t>
            </a:r>
            <a:r>
              <a:rPr lang="en-US" dirty="0" err="1"/>
              <a:t>Kelas</a:t>
            </a:r>
            <a:r>
              <a:rPr lang="en-US" dirty="0"/>
              <a:t> – Proses 3, Proses </a:t>
            </a:r>
            <a:r>
              <a:rPr lang="en-US" dirty="0" smtClean="0"/>
              <a:t>2.1</a:t>
            </a:r>
            <a:r>
              <a:rPr lang="id-ID" dirty="0"/>
              <a:t> </a:t>
            </a:r>
            <a:r>
              <a:rPr lang="en-US" dirty="0" smtClean="0"/>
              <a:t>- </a:t>
            </a:r>
            <a:r>
              <a:rPr lang="id-ID" dirty="0" smtClean="0"/>
              <a:t>	</a:t>
            </a:r>
            <a:r>
              <a:rPr lang="en-US" dirty="0" smtClean="0"/>
              <a:t>F. </a:t>
            </a:r>
            <a:r>
              <a:rPr lang="en-US" dirty="0" err="1" smtClean="0"/>
              <a:t>Kelas</a:t>
            </a:r>
            <a:r>
              <a:rPr lang="en-US" dirty="0" smtClean="0"/>
              <a:t>, F. </a:t>
            </a:r>
            <a:r>
              <a:rPr lang="en-US" dirty="0" err="1" smtClean="0"/>
              <a:t>Kelas</a:t>
            </a:r>
            <a:r>
              <a:rPr lang="en-US" dirty="0" smtClean="0"/>
              <a:t> – Proses 2.2</a:t>
            </a:r>
            <a:endParaRPr lang="id-ID" dirty="0" smtClean="0"/>
          </a:p>
          <a:p>
            <a:pPr marL="0" indent="0" defTabSz="536575">
              <a:buNone/>
            </a:pPr>
            <a:r>
              <a:rPr lang="id-ID" dirty="0" smtClean="0"/>
              <a:t>	</a:t>
            </a:r>
            <a:r>
              <a:rPr lang="en-US" dirty="0" err="1" smtClean="0"/>
              <a:t>Atribut</a:t>
            </a:r>
            <a:r>
              <a:rPr lang="en-US" dirty="0"/>
              <a:t>		: </a:t>
            </a:r>
            <a:r>
              <a:rPr lang="en-US" dirty="0" err="1"/>
              <a:t>Kode_kelas</a:t>
            </a:r>
            <a:r>
              <a:rPr lang="en-US" dirty="0"/>
              <a:t>, semester, </a:t>
            </a:r>
            <a:r>
              <a:rPr lang="en-US" dirty="0" err="1"/>
              <a:t>Nama_kelas</a:t>
            </a:r>
            <a:r>
              <a:rPr lang="en-US" dirty="0"/>
              <a:t>, </a:t>
            </a:r>
            <a:r>
              <a:rPr lang="en-US" dirty="0" err="1"/>
              <a:t>Jumlah_siswa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885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Dictionary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id-ID" dirty="0" smtClean="0"/>
              <a:t>Data Flow Name</a:t>
            </a:r>
            <a:r>
              <a:rPr lang="en-US" dirty="0"/>
              <a:t>	: </a:t>
            </a:r>
            <a:r>
              <a:rPr lang="en-US" dirty="0" err="1"/>
              <a:t>Data_Guru</a:t>
            </a:r>
            <a:endParaRPr lang="id-ID" dirty="0"/>
          </a:p>
          <a:p>
            <a:pPr marL="0" indent="0" defTabSz="536575">
              <a:buNone/>
            </a:pPr>
            <a:r>
              <a:rPr lang="id-ID" dirty="0" smtClean="0"/>
              <a:t>	</a:t>
            </a:r>
            <a:r>
              <a:rPr lang="en-US" dirty="0" smtClean="0"/>
              <a:t>Alias</a:t>
            </a:r>
            <a:r>
              <a:rPr lang="en-US" dirty="0"/>
              <a:t>		</a:t>
            </a:r>
            <a:r>
              <a:rPr lang="id-ID" dirty="0" smtClean="0"/>
              <a:t>	</a:t>
            </a:r>
            <a:r>
              <a:rPr lang="en-US" dirty="0" smtClean="0"/>
              <a:t>: </a:t>
            </a:r>
            <a:r>
              <a:rPr lang="en-US" dirty="0"/>
              <a:t>-</a:t>
            </a:r>
            <a:endParaRPr lang="id-ID" dirty="0"/>
          </a:p>
          <a:p>
            <a:pPr marL="0" indent="0" defTabSz="536575">
              <a:buNone/>
            </a:pPr>
            <a:r>
              <a:rPr lang="id-ID" dirty="0" smtClean="0"/>
              <a:t>	Data Flow</a:t>
            </a:r>
            <a:r>
              <a:rPr lang="en-US" dirty="0"/>
              <a:t>	: F. Guru – Proses 2, F. Guru – Proses 3, F. Guru – </a:t>
            </a:r>
            <a:endParaRPr lang="id-ID" dirty="0"/>
          </a:p>
          <a:p>
            <a:pPr marL="0" indent="0" defTabSz="504825">
              <a:buNone/>
            </a:pPr>
            <a:r>
              <a:rPr lang="id-ID" dirty="0" smtClean="0"/>
              <a:t>					</a:t>
            </a:r>
            <a:r>
              <a:rPr lang="en-US" dirty="0" smtClean="0"/>
              <a:t>Proses </a:t>
            </a:r>
            <a:r>
              <a:rPr lang="en-US" dirty="0"/>
              <a:t>4, F. Guru – Proses 2.1</a:t>
            </a:r>
            <a:endParaRPr lang="id-ID" dirty="0"/>
          </a:p>
          <a:p>
            <a:pPr marL="536575" indent="-536575" algn="just" defTabSz="536575">
              <a:buNone/>
            </a:pPr>
            <a:r>
              <a:rPr lang="id-ID" dirty="0"/>
              <a:t>	</a:t>
            </a:r>
            <a:r>
              <a:rPr lang="en-US" dirty="0" err="1" smtClean="0"/>
              <a:t>Atribut</a:t>
            </a:r>
            <a:r>
              <a:rPr lang="en-US" dirty="0"/>
              <a:t>		: Nip, </a:t>
            </a:r>
            <a:r>
              <a:rPr lang="en-US" dirty="0" err="1"/>
              <a:t>nama_guru</a:t>
            </a:r>
            <a:r>
              <a:rPr lang="en-US" dirty="0"/>
              <a:t>, </a:t>
            </a:r>
            <a:r>
              <a:rPr lang="en-US" dirty="0" err="1" smtClean="0"/>
              <a:t>tgl_lahir_guru</a:t>
            </a:r>
            <a:r>
              <a:rPr lang="en-US" dirty="0" smtClean="0"/>
              <a:t>,</a:t>
            </a:r>
            <a:r>
              <a:rPr lang="id-ID" dirty="0"/>
              <a:t> </a:t>
            </a:r>
            <a:r>
              <a:rPr lang="en-US" dirty="0" err="1" smtClean="0"/>
              <a:t>tempat_lahir_guru</a:t>
            </a:r>
            <a:r>
              <a:rPr lang="en-US" dirty="0"/>
              <a:t>, </a:t>
            </a:r>
            <a:r>
              <a:rPr lang="en-US" dirty="0" err="1" smtClean="0"/>
              <a:t>jenis_kelamin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agama_guru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alamat_guru,telepon_guru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 startAt="4"/>
            </a:pPr>
            <a:r>
              <a:rPr lang="id-ID" dirty="0" smtClean="0"/>
              <a:t>Data Flow Name</a:t>
            </a:r>
            <a:r>
              <a:rPr lang="en-US" dirty="0"/>
              <a:t>	: </a:t>
            </a:r>
            <a:r>
              <a:rPr lang="en-US" dirty="0" err="1"/>
              <a:t>Data_Mata_Pelajaran</a:t>
            </a:r>
            <a:endParaRPr lang="id-ID" dirty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</a:t>
            </a:r>
            <a:r>
              <a:rPr lang="en-US" dirty="0" smtClean="0"/>
              <a:t>Alias</a:t>
            </a:r>
            <a:r>
              <a:rPr lang="en-US" dirty="0"/>
              <a:t>		: -</a:t>
            </a:r>
            <a:endParaRPr lang="id-ID" dirty="0"/>
          </a:p>
          <a:p>
            <a:pPr marL="0" indent="0" algn="just">
              <a:buNone/>
              <a:tabLst>
                <a:tab pos="536575" algn="l"/>
              </a:tabLst>
            </a:pPr>
            <a:r>
              <a:rPr lang="id-ID" dirty="0" smtClean="0"/>
              <a:t>	Data Flow</a:t>
            </a:r>
            <a:r>
              <a:rPr lang="en-US" dirty="0"/>
              <a:t>	</a:t>
            </a:r>
            <a:r>
              <a:rPr lang="id-ID" dirty="0" smtClean="0"/>
              <a:t>	</a:t>
            </a:r>
            <a:r>
              <a:rPr lang="en-US" dirty="0" smtClean="0"/>
              <a:t>: </a:t>
            </a:r>
            <a:r>
              <a:rPr lang="en-US" dirty="0"/>
              <a:t>F. </a:t>
            </a:r>
            <a:r>
              <a:rPr lang="en-US" dirty="0" err="1"/>
              <a:t>Mata_Pelajaran</a:t>
            </a:r>
            <a:r>
              <a:rPr lang="en-US" dirty="0"/>
              <a:t> – Proses 3, F. </a:t>
            </a:r>
            <a:r>
              <a:rPr lang="id-ID" dirty="0" smtClean="0"/>
              <a:t>	</a:t>
            </a:r>
            <a:r>
              <a:rPr lang="en-US" dirty="0" err="1" smtClean="0"/>
              <a:t>Mata_Pelajaran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  </a:t>
            </a:r>
            <a:r>
              <a:rPr lang="en-US" dirty="0"/>
              <a:t>Proses 4</a:t>
            </a:r>
            <a:endParaRPr lang="id-ID" dirty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</a:t>
            </a:r>
            <a:r>
              <a:rPr lang="en-US" dirty="0" err="1" smtClean="0"/>
              <a:t>Atribut</a:t>
            </a:r>
            <a:r>
              <a:rPr lang="en-US" dirty="0"/>
              <a:t>		: </a:t>
            </a:r>
            <a:r>
              <a:rPr lang="en-US" dirty="0" err="1" smtClean="0"/>
              <a:t>Kode_Mata_Pelajaran,Nama_Mata_Pelajaran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5031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Dictionary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id-ID" dirty="0" smtClean="0"/>
              <a:t>Data Flow Name  </a:t>
            </a:r>
            <a:r>
              <a:rPr lang="en-US" dirty="0" smtClean="0"/>
              <a:t>: </a:t>
            </a:r>
            <a:r>
              <a:rPr lang="en-US" dirty="0" err="1"/>
              <a:t>Data_Jadwal_Pelajaran</a:t>
            </a:r>
            <a:endParaRPr lang="id-ID" dirty="0"/>
          </a:p>
          <a:p>
            <a:pPr marL="0" indent="0" defTabSz="536575">
              <a:buNone/>
            </a:pPr>
            <a:r>
              <a:rPr lang="id-ID" dirty="0" smtClean="0"/>
              <a:t>	</a:t>
            </a:r>
            <a:r>
              <a:rPr lang="en-US" dirty="0" smtClean="0"/>
              <a:t>Alias</a:t>
            </a:r>
            <a:r>
              <a:rPr lang="en-US" dirty="0"/>
              <a:t>		</a:t>
            </a:r>
            <a:r>
              <a:rPr lang="id-ID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-</a:t>
            </a:r>
            <a:endParaRPr lang="id-ID" dirty="0"/>
          </a:p>
          <a:p>
            <a:pPr marL="0" indent="0" defTabSz="441325">
              <a:buNone/>
            </a:pPr>
            <a:r>
              <a:rPr lang="id-ID" dirty="0" smtClean="0"/>
              <a:t>	 Data Flow</a:t>
            </a:r>
            <a:r>
              <a:rPr lang="en-US" dirty="0"/>
              <a:t>	: Proses 3 – F. </a:t>
            </a:r>
            <a:r>
              <a:rPr lang="en-US" dirty="0" err="1"/>
              <a:t>Jadwal_Pelajaran</a:t>
            </a:r>
            <a:endParaRPr lang="id-ID" dirty="0"/>
          </a:p>
          <a:p>
            <a:pPr marL="0" indent="0" algn="just" defTabSz="536575">
              <a:buNone/>
            </a:pPr>
            <a:r>
              <a:rPr lang="id-ID" dirty="0" smtClean="0"/>
              <a:t>	</a:t>
            </a:r>
            <a:r>
              <a:rPr lang="en-US" dirty="0" err="1" smtClean="0"/>
              <a:t>Atribut</a:t>
            </a:r>
            <a:r>
              <a:rPr lang="en-US" dirty="0"/>
              <a:t>		</a:t>
            </a:r>
            <a:r>
              <a:rPr lang="id-ID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Kode_Mata_Pelajaran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Kode_Kelas</a:t>
            </a:r>
            <a:r>
              <a:rPr lang="en-US" dirty="0"/>
              <a:t>, </a:t>
            </a:r>
            <a:r>
              <a:rPr lang="id-ID" dirty="0" smtClean="0"/>
              <a:t>	</a:t>
            </a:r>
            <a:r>
              <a:rPr lang="en-US" dirty="0" err="1" smtClean="0"/>
              <a:t>Kode_guru</a:t>
            </a:r>
            <a:r>
              <a:rPr lang="en-US" dirty="0"/>
              <a:t>, </a:t>
            </a:r>
            <a:r>
              <a:rPr lang="en-US" dirty="0" err="1" smtClean="0"/>
              <a:t>Hari</a:t>
            </a:r>
            <a:r>
              <a:rPr lang="en-US" dirty="0"/>
              <a:t>, </a:t>
            </a:r>
            <a:r>
              <a:rPr lang="en-US" dirty="0" err="1"/>
              <a:t>jam_awal</a:t>
            </a:r>
            <a:r>
              <a:rPr lang="en-US" dirty="0"/>
              <a:t>, </a:t>
            </a:r>
            <a:r>
              <a:rPr lang="en-US" dirty="0" err="1" smtClean="0"/>
              <a:t>jam_akhir</a:t>
            </a:r>
            <a:r>
              <a:rPr lang="en-US" dirty="0" smtClean="0"/>
              <a:t>,</a:t>
            </a:r>
            <a:r>
              <a:rPr lang="id-ID" dirty="0" smtClean="0"/>
              <a:t> 	</a:t>
            </a:r>
            <a:r>
              <a:rPr lang="en-US" dirty="0" err="1" smtClean="0"/>
              <a:t>Nama_Mata_Pelajaran</a:t>
            </a:r>
            <a:endParaRPr lang="id-ID" dirty="0"/>
          </a:p>
          <a:p>
            <a:pPr marL="514350" lvl="0" indent="-514350">
              <a:buFont typeface="+mj-lt"/>
              <a:buAutoNum type="arabicPeriod" startAt="6"/>
            </a:pPr>
            <a:r>
              <a:rPr lang="id-ID" dirty="0" smtClean="0"/>
              <a:t>Data Flow Name  </a:t>
            </a:r>
            <a:r>
              <a:rPr lang="en-US" dirty="0" smtClean="0"/>
              <a:t>: </a:t>
            </a:r>
            <a:r>
              <a:rPr lang="en-US" dirty="0" err="1"/>
              <a:t>Data_Nilai</a:t>
            </a:r>
            <a:endParaRPr lang="id-ID" dirty="0"/>
          </a:p>
          <a:p>
            <a:pPr marL="0" indent="0" defTabSz="536575">
              <a:buNone/>
            </a:pPr>
            <a:r>
              <a:rPr lang="id-ID" dirty="0" smtClean="0"/>
              <a:t>	</a:t>
            </a:r>
            <a:r>
              <a:rPr lang="en-US" dirty="0" smtClean="0"/>
              <a:t>Alias</a:t>
            </a:r>
            <a:r>
              <a:rPr lang="en-US" dirty="0"/>
              <a:t>		: -</a:t>
            </a:r>
            <a:endParaRPr lang="id-ID" dirty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Data Flow   </a:t>
            </a:r>
            <a:r>
              <a:rPr lang="en-US" dirty="0" smtClean="0"/>
              <a:t>: </a:t>
            </a:r>
            <a:r>
              <a:rPr lang="en-US" dirty="0"/>
              <a:t>Proses 4 – F. </a:t>
            </a:r>
            <a:r>
              <a:rPr lang="en-US" dirty="0" err="1"/>
              <a:t>Nilai</a:t>
            </a:r>
            <a:r>
              <a:rPr lang="en-US" dirty="0"/>
              <a:t>. F. </a:t>
            </a:r>
            <a:r>
              <a:rPr lang="en-US" dirty="0" err="1"/>
              <a:t>Nilai</a:t>
            </a:r>
            <a:r>
              <a:rPr lang="en-US" dirty="0"/>
              <a:t> – Proses 6</a:t>
            </a:r>
            <a:endParaRPr lang="id-ID" dirty="0"/>
          </a:p>
          <a:p>
            <a:pPr marL="0" indent="0" algn="just" defTabSz="536575">
              <a:buNone/>
            </a:pPr>
            <a:r>
              <a:rPr lang="id-ID" dirty="0" smtClean="0"/>
              <a:t>	</a:t>
            </a:r>
            <a:r>
              <a:rPr lang="en-US" dirty="0" err="1" smtClean="0"/>
              <a:t>Atribut</a:t>
            </a:r>
            <a:r>
              <a:rPr lang="en-US" dirty="0"/>
              <a:t>		: Nis, Semester, </a:t>
            </a:r>
            <a:r>
              <a:rPr lang="en-US" dirty="0" err="1" smtClean="0"/>
              <a:t>Kode_guru</a:t>
            </a:r>
            <a:r>
              <a:rPr lang="en-US" dirty="0" smtClean="0"/>
              <a:t>,</a:t>
            </a:r>
            <a:r>
              <a:rPr lang="id-ID" dirty="0" smtClean="0"/>
              <a:t> 	</a:t>
            </a:r>
            <a:r>
              <a:rPr lang="en-US" dirty="0" err="1" smtClean="0"/>
              <a:t>Kode_Mata_Pelajaran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Ulangan</a:t>
            </a:r>
            <a:r>
              <a:rPr lang="en-US" dirty="0"/>
              <a:t>, UTS, UAS, </a:t>
            </a:r>
            <a:r>
              <a:rPr lang="en-US" dirty="0" err="1"/>
              <a:t>Nilai_Akhir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79515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Dictionary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id-ID" dirty="0" smtClean="0"/>
              <a:t>Data Flow Name</a:t>
            </a:r>
            <a:r>
              <a:rPr lang="en-US" dirty="0"/>
              <a:t>	: </a:t>
            </a:r>
            <a:r>
              <a:rPr lang="en-US" dirty="0" err="1"/>
              <a:t>Laporan_Data_Siswa</a:t>
            </a:r>
            <a:endParaRPr lang="id-ID" dirty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</a:t>
            </a:r>
            <a:r>
              <a:rPr lang="en-US" dirty="0" smtClean="0"/>
              <a:t>Alias</a:t>
            </a:r>
            <a:r>
              <a:rPr lang="en-US" dirty="0"/>
              <a:t>		: -</a:t>
            </a:r>
            <a:endParaRPr lang="id-ID" dirty="0"/>
          </a:p>
          <a:p>
            <a:pPr marL="0" indent="0" defTabSz="536575">
              <a:buNone/>
            </a:pPr>
            <a:r>
              <a:rPr lang="id-ID" dirty="0" smtClean="0"/>
              <a:t>	</a:t>
            </a:r>
            <a:r>
              <a:rPr lang="en-US" dirty="0" smtClean="0"/>
              <a:t>Data</a:t>
            </a:r>
            <a:r>
              <a:rPr lang="id-ID" dirty="0" smtClean="0"/>
              <a:t> Flow</a:t>
            </a:r>
            <a:r>
              <a:rPr lang="en-US" dirty="0"/>
              <a:t>	: Proses 5 –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id-ID" dirty="0"/>
          </a:p>
          <a:p>
            <a:pPr marL="0" indent="0" algn="just">
              <a:buNone/>
              <a:tabLst>
                <a:tab pos="536575" algn="l"/>
              </a:tabLst>
            </a:pPr>
            <a:r>
              <a:rPr lang="id-ID" dirty="0" smtClean="0"/>
              <a:t>	</a:t>
            </a:r>
            <a:r>
              <a:rPr lang="en-US" dirty="0" err="1" smtClean="0"/>
              <a:t>Atribut</a:t>
            </a:r>
            <a:r>
              <a:rPr lang="en-US" dirty="0"/>
              <a:t>		: 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 smtClean="0"/>
              <a:t>jenis_kelamin_siswa</a:t>
            </a:r>
            <a:r>
              <a:rPr lang="en-US" dirty="0" smtClean="0"/>
              <a:t>,</a:t>
            </a:r>
            <a:r>
              <a:rPr lang="id-ID" dirty="0" smtClean="0"/>
              <a:t> 	</a:t>
            </a:r>
            <a:r>
              <a:rPr lang="en-US" dirty="0" err="1" smtClean="0"/>
              <a:t>tempat_lahir</a:t>
            </a:r>
            <a:r>
              <a:rPr lang="en-US" dirty="0"/>
              <a:t>, </a:t>
            </a:r>
            <a:r>
              <a:rPr lang="en-US" dirty="0" err="1"/>
              <a:t>tanggal_lahir</a:t>
            </a:r>
            <a:r>
              <a:rPr lang="en-US" dirty="0"/>
              <a:t>, </a:t>
            </a:r>
            <a:r>
              <a:rPr lang="en-US" dirty="0" err="1"/>
              <a:t>alamat_siswa</a:t>
            </a:r>
            <a:r>
              <a:rPr lang="en-US" dirty="0"/>
              <a:t>, </a:t>
            </a:r>
            <a:r>
              <a:rPr lang="id-ID" dirty="0" smtClean="0"/>
              <a:t> </a:t>
            </a:r>
            <a:r>
              <a:rPr lang="en-US" dirty="0" err="1" smtClean="0"/>
              <a:t>agama_siswa</a:t>
            </a:r>
            <a:r>
              <a:rPr lang="en-US" dirty="0" smtClean="0"/>
              <a:t>,</a:t>
            </a:r>
            <a:r>
              <a:rPr lang="id-ID" dirty="0" smtClean="0"/>
              <a:t> 	</a:t>
            </a:r>
            <a:r>
              <a:rPr lang="en-US" dirty="0" err="1" smtClean="0"/>
              <a:t>nama_ortu</a:t>
            </a:r>
            <a:r>
              <a:rPr lang="en-US" dirty="0" smtClean="0"/>
              <a:t>/</a:t>
            </a:r>
            <a:r>
              <a:rPr lang="en-US" dirty="0" err="1" smtClean="0"/>
              <a:t>wali</a:t>
            </a:r>
            <a:r>
              <a:rPr lang="en-US" dirty="0"/>
              <a:t>, </a:t>
            </a:r>
            <a:r>
              <a:rPr lang="en-US" dirty="0" err="1"/>
              <a:t>pekerjan_ortu</a:t>
            </a:r>
            <a:r>
              <a:rPr lang="en-US" dirty="0"/>
              <a:t>­/</a:t>
            </a:r>
            <a:r>
              <a:rPr lang="en-US" dirty="0" err="1"/>
              <a:t>wali</a:t>
            </a:r>
            <a:r>
              <a:rPr lang="en-US" dirty="0"/>
              <a:t>, </a:t>
            </a:r>
            <a:r>
              <a:rPr lang="id-ID" dirty="0" smtClean="0"/>
              <a:t> </a:t>
            </a:r>
            <a:r>
              <a:rPr lang="en-US" dirty="0" err="1" smtClean="0"/>
              <a:t>no_telepon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 startAt="8"/>
            </a:pP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Data	: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Nilai</a:t>
            </a:r>
            <a:endParaRPr lang="id-ID" dirty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</a:t>
            </a:r>
            <a:r>
              <a:rPr lang="en-US" dirty="0" smtClean="0"/>
              <a:t>Alias</a:t>
            </a:r>
            <a:r>
              <a:rPr lang="en-US" dirty="0"/>
              <a:t>		: </a:t>
            </a:r>
            <a:r>
              <a:rPr lang="en-US" dirty="0" smtClean="0"/>
              <a:t>-</a:t>
            </a:r>
            <a:endParaRPr lang="id-ID" dirty="0" smtClean="0"/>
          </a:p>
          <a:p>
            <a:pPr marL="0" indent="0" defTabSz="536575">
              <a:buNone/>
            </a:pPr>
            <a:r>
              <a:rPr lang="id-ID" dirty="0" smtClean="0"/>
              <a:t>	</a:t>
            </a:r>
            <a:r>
              <a:rPr lang="en-US" dirty="0" smtClean="0"/>
              <a:t>Data</a:t>
            </a:r>
            <a:r>
              <a:rPr lang="id-ID" dirty="0" smtClean="0"/>
              <a:t> Flow</a:t>
            </a:r>
            <a:r>
              <a:rPr lang="en-US" dirty="0" smtClean="0"/>
              <a:t>	: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– Proses 6</a:t>
            </a:r>
            <a:endParaRPr lang="id-ID" dirty="0" smtClean="0"/>
          </a:p>
          <a:p>
            <a:pPr marL="0" indent="0" algn="just">
              <a:buNone/>
              <a:tabLst>
                <a:tab pos="536575" algn="l"/>
              </a:tabLst>
            </a:pPr>
            <a:r>
              <a:rPr lang="id-ID" dirty="0" smtClean="0"/>
              <a:t>	</a:t>
            </a:r>
            <a:r>
              <a:rPr lang="en-US" dirty="0" err="1" smtClean="0"/>
              <a:t>Atribut</a:t>
            </a:r>
            <a:r>
              <a:rPr lang="en-US" dirty="0"/>
              <a:t>		: 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 smtClean="0"/>
              <a:t>Kode_kelas</a:t>
            </a:r>
            <a:r>
              <a:rPr lang="en-US" dirty="0" smtClean="0"/>
              <a:t>,</a:t>
            </a:r>
            <a:r>
              <a:rPr lang="id-ID" dirty="0" smtClean="0"/>
              <a:t> 	</a:t>
            </a:r>
            <a:r>
              <a:rPr lang="en-US" dirty="0" err="1" smtClean="0"/>
              <a:t>Mata_Pelajaran</a:t>
            </a:r>
            <a:r>
              <a:rPr lang="en-US" dirty="0"/>
              <a:t>, </a:t>
            </a:r>
            <a:r>
              <a:rPr lang="en-US" dirty="0" err="1" smtClean="0"/>
              <a:t>Ulangan</a:t>
            </a:r>
            <a:r>
              <a:rPr lang="en-US" dirty="0"/>
              <a:t>, UTS, UAS,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1687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Dictionary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id-ID" dirty="0" smtClean="0"/>
              <a:t>Data Flow NAme</a:t>
            </a:r>
            <a:r>
              <a:rPr lang="en-US" dirty="0"/>
              <a:t>	: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Acc</a:t>
            </a:r>
            <a:endParaRPr lang="id-ID" dirty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</a:t>
            </a:r>
            <a:r>
              <a:rPr lang="en-US" dirty="0" smtClean="0"/>
              <a:t>Alias</a:t>
            </a:r>
            <a:r>
              <a:rPr lang="en-US" dirty="0"/>
              <a:t>		: -</a:t>
            </a:r>
            <a:endParaRPr lang="id-ID" dirty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Data Flow </a:t>
            </a:r>
            <a:r>
              <a:rPr lang="en-US" dirty="0"/>
              <a:t>	: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– Proses 6, Proses 6 – </a:t>
            </a:r>
            <a:r>
              <a:rPr lang="id-ID" dirty="0" smtClean="0"/>
              <a:t>				</a:t>
            </a:r>
            <a:r>
              <a:rPr lang="en-US" dirty="0" err="1" smtClean="0"/>
              <a:t>Siswa</a:t>
            </a:r>
            <a:endParaRPr lang="id-ID" dirty="0"/>
          </a:p>
          <a:p>
            <a:pPr marL="0" indent="0">
              <a:buNone/>
              <a:tabLst>
                <a:tab pos="536575" algn="l"/>
                <a:tab pos="803275" algn="l"/>
              </a:tabLst>
            </a:pPr>
            <a:r>
              <a:rPr lang="id-ID" dirty="0" smtClean="0"/>
              <a:t>	</a:t>
            </a:r>
            <a:r>
              <a:rPr lang="en-US" dirty="0" err="1" smtClean="0"/>
              <a:t>Atribut</a:t>
            </a:r>
            <a:r>
              <a:rPr lang="en-US" dirty="0"/>
              <a:t>		: 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 smtClean="0"/>
              <a:t>Kode_kelas</a:t>
            </a:r>
            <a:r>
              <a:rPr lang="en-US" dirty="0" smtClean="0"/>
              <a:t>,</a:t>
            </a:r>
            <a:r>
              <a:rPr lang="id-ID" dirty="0" smtClean="0"/>
              <a:t> 					</a:t>
            </a:r>
            <a:r>
              <a:rPr lang="en-US" dirty="0" err="1" smtClean="0"/>
              <a:t>Mata_Pelajaran</a:t>
            </a:r>
            <a:r>
              <a:rPr lang="en-US" dirty="0"/>
              <a:t>, </a:t>
            </a:r>
            <a:r>
              <a:rPr lang="en-US" dirty="0" err="1"/>
              <a:t>Ulangan</a:t>
            </a:r>
            <a:r>
              <a:rPr lang="en-US" dirty="0"/>
              <a:t>, UTS, UAS, </a:t>
            </a:r>
            <a:r>
              <a:rPr lang="en-US" dirty="0" err="1" smtClean="0"/>
              <a:t>Nilai</a:t>
            </a:r>
            <a:r>
              <a:rPr lang="id-ID" dirty="0" smtClean="0"/>
              <a:t> 					</a:t>
            </a:r>
            <a:r>
              <a:rPr lang="en-US" dirty="0" err="1" smtClean="0"/>
              <a:t>Akhir</a:t>
            </a:r>
            <a:endParaRPr lang="id-ID" dirty="0"/>
          </a:p>
          <a:p>
            <a:pPr marL="514350" lvl="0" indent="-514350">
              <a:buFont typeface="+mj-lt"/>
              <a:buAutoNum type="arabicPeriod" startAt="10"/>
            </a:pPr>
            <a:r>
              <a:rPr lang="id-ID" dirty="0" smtClean="0"/>
              <a:t>Data Flow Name</a:t>
            </a:r>
            <a:r>
              <a:rPr lang="en-US" dirty="0"/>
              <a:t>	: </a:t>
            </a:r>
            <a:r>
              <a:rPr lang="en-US" dirty="0" err="1"/>
              <a:t>Lap.pemb.kelas</a:t>
            </a:r>
            <a:endParaRPr lang="id-ID" dirty="0"/>
          </a:p>
          <a:p>
            <a:pPr marL="0" indent="0" defTabSz="536575">
              <a:buNone/>
            </a:pPr>
            <a:r>
              <a:rPr lang="id-ID" dirty="0" smtClean="0"/>
              <a:t>	</a:t>
            </a:r>
            <a:r>
              <a:rPr lang="en-US" dirty="0" smtClean="0"/>
              <a:t>Alias</a:t>
            </a:r>
            <a:r>
              <a:rPr lang="en-US" dirty="0"/>
              <a:t>		</a:t>
            </a:r>
            <a:r>
              <a:rPr lang="id-ID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-</a:t>
            </a:r>
            <a:endParaRPr lang="id-ID" dirty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Data Flow      </a:t>
            </a:r>
            <a:r>
              <a:rPr lang="en-US" dirty="0" smtClean="0"/>
              <a:t>: </a:t>
            </a:r>
            <a:r>
              <a:rPr lang="en-US" dirty="0"/>
              <a:t>Proses 2.2 –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id-ID" dirty="0"/>
          </a:p>
          <a:p>
            <a:pPr marL="0" indent="0" defTabSz="536575">
              <a:buNone/>
            </a:pPr>
            <a:r>
              <a:rPr lang="id-ID" dirty="0" smtClean="0"/>
              <a:t>	</a:t>
            </a:r>
            <a:r>
              <a:rPr lang="en-US" dirty="0" err="1" smtClean="0"/>
              <a:t>Atribut</a:t>
            </a:r>
            <a:r>
              <a:rPr lang="en-US" dirty="0"/>
              <a:t>		</a:t>
            </a:r>
            <a:r>
              <a:rPr lang="id-ID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Kode_kelas</a:t>
            </a:r>
            <a:r>
              <a:rPr lang="en-US" dirty="0"/>
              <a:t>, </a:t>
            </a:r>
            <a:r>
              <a:rPr lang="en-US" dirty="0" err="1"/>
              <a:t>Nama_kelas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0283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Normalization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Unnormal Form :</a:t>
            </a:r>
          </a:p>
          <a:p>
            <a:pPr marL="0" indent="0">
              <a:buNone/>
            </a:pPr>
            <a:r>
              <a:rPr lang="en-US" dirty="0"/>
              <a:t>{ 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jenis_kelamin_siswa</a:t>
            </a:r>
            <a:r>
              <a:rPr lang="en-US" dirty="0"/>
              <a:t>, </a:t>
            </a:r>
            <a:r>
              <a:rPr lang="en-US" dirty="0" err="1"/>
              <a:t>tempat_lahir</a:t>
            </a:r>
            <a:r>
              <a:rPr lang="en-US" dirty="0"/>
              <a:t>, </a:t>
            </a:r>
            <a:r>
              <a:rPr lang="en-US" dirty="0" err="1"/>
              <a:t>tanggal_lahir</a:t>
            </a:r>
            <a:r>
              <a:rPr lang="en-US" dirty="0"/>
              <a:t>, </a:t>
            </a:r>
            <a:r>
              <a:rPr lang="en-US" dirty="0" err="1"/>
              <a:t>alamat_siswa</a:t>
            </a:r>
            <a:r>
              <a:rPr lang="en-US" dirty="0"/>
              <a:t>, </a:t>
            </a:r>
            <a:r>
              <a:rPr lang="en-US" dirty="0" err="1"/>
              <a:t>agama_siswa</a:t>
            </a:r>
            <a:r>
              <a:rPr lang="en-US" dirty="0"/>
              <a:t>, </a:t>
            </a:r>
            <a:r>
              <a:rPr lang="en-US" dirty="0" err="1"/>
              <a:t>nama_ortu</a:t>
            </a:r>
            <a:r>
              <a:rPr lang="en-US" dirty="0"/>
              <a:t>/</a:t>
            </a:r>
            <a:r>
              <a:rPr lang="en-US" dirty="0" err="1"/>
              <a:t>wali</a:t>
            </a:r>
            <a:r>
              <a:rPr lang="en-US" dirty="0"/>
              <a:t>, </a:t>
            </a:r>
            <a:r>
              <a:rPr lang="en-US" dirty="0" err="1"/>
              <a:t>pekerjan_ortu</a:t>
            </a:r>
            <a:r>
              <a:rPr lang="en-US" dirty="0"/>
              <a:t>­/</a:t>
            </a:r>
            <a:r>
              <a:rPr lang="en-US" dirty="0" err="1"/>
              <a:t>wali</a:t>
            </a:r>
            <a:r>
              <a:rPr lang="en-US" dirty="0"/>
              <a:t>, </a:t>
            </a:r>
            <a:r>
              <a:rPr lang="en-US" dirty="0" err="1"/>
              <a:t>no_telepon</a:t>
            </a:r>
            <a:r>
              <a:rPr lang="en-US" dirty="0"/>
              <a:t>, </a:t>
            </a:r>
            <a:r>
              <a:rPr lang="en-US" dirty="0" err="1"/>
              <a:t>Kode_kelas</a:t>
            </a:r>
            <a:r>
              <a:rPr lang="en-US" dirty="0"/>
              <a:t>, semester, </a:t>
            </a:r>
            <a:r>
              <a:rPr lang="en-US" dirty="0" err="1"/>
              <a:t>Nama_kelas</a:t>
            </a:r>
            <a:r>
              <a:rPr lang="en-US" dirty="0"/>
              <a:t>, </a:t>
            </a:r>
            <a:r>
              <a:rPr lang="en-US" dirty="0" err="1"/>
              <a:t>Jumlah_siswa</a:t>
            </a:r>
            <a:r>
              <a:rPr lang="en-US" dirty="0"/>
              <a:t>, Nip, </a:t>
            </a:r>
            <a:r>
              <a:rPr lang="en-US" dirty="0" err="1"/>
              <a:t>nama_guru</a:t>
            </a:r>
            <a:r>
              <a:rPr lang="en-US" dirty="0"/>
              <a:t>, </a:t>
            </a:r>
            <a:r>
              <a:rPr lang="en-US" dirty="0" err="1"/>
              <a:t>tgl_lahir_guru</a:t>
            </a:r>
            <a:r>
              <a:rPr lang="en-US" dirty="0"/>
              <a:t>, </a:t>
            </a:r>
            <a:r>
              <a:rPr lang="en-US" dirty="0" err="1"/>
              <a:t>tempat_lahir_guru</a:t>
            </a:r>
            <a:r>
              <a:rPr lang="en-US" dirty="0"/>
              <a:t>, </a:t>
            </a:r>
            <a:r>
              <a:rPr lang="en-US" dirty="0" err="1"/>
              <a:t>jenis_kelamin</a:t>
            </a:r>
            <a:r>
              <a:rPr lang="en-US" dirty="0"/>
              <a:t>, </a:t>
            </a:r>
            <a:r>
              <a:rPr lang="en-US" dirty="0" err="1"/>
              <a:t>agama_guru</a:t>
            </a:r>
            <a:r>
              <a:rPr lang="en-US" dirty="0"/>
              <a:t>, </a:t>
            </a:r>
            <a:r>
              <a:rPr lang="en-US" dirty="0" err="1"/>
              <a:t>alamat_guru</a:t>
            </a:r>
            <a:r>
              <a:rPr lang="en-US" dirty="0"/>
              <a:t>, </a:t>
            </a:r>
            <a:r>
              <a:rPr lang="en-US" dirty="0" err="1"/>
              <a:t>telepon_guru</a:t>
            </a:r>
            <a:r>
              <a:rPr lang="en-US" dirty="0"/>
              <a:t>, </a:t>
            </a:r>
            <a:r>
              <a:rPr lang="en-US" dirty="0" err="1"/>
              <a:t>Kode_Mata_Pelajaran</a:t>
            </a:r>
            <a:r>
              <a:rPr lang="en-US" dirty="0"/>
              <a:t>, </a:t>
            </a:r>
            <a:r>
              <a:rPr lang="en-US" dirty="0" err="1"/>
              <a:t>Nama_Mata_Pelajaran</a:t>
            </a:r>
            <a:r>
              <a:rPr lang="en-US" dirty="0"/>
              <a:t>, </a:t>
            </a:r>
            <a:r>
              <a:rPr lang="en-US" dirty="0" err="1"/>
              <a:t>Kode_Mata_Pelajaran</a:t>
            </a:r>
            <a:r>
              <a:rPr lang="en-US" dirty="0"/>
              <a:t>, </a:t>
            </a:r>
            <a:r>
              <a:rPr lang="en-US" dirty="0" err="1"/>
              <a:t>Kode_Kelas</a:t>
            </a:r>
            <a:r>
              <a:rPr lang="en-US" dirty="0"/>
              <a:t>, </a:t>
            </a:r>
            <a:r>
              <a:rPr lang="en-US" dirty="0" err="1"/>
              <a:t>Kode_guru</a:t>
            </a:r>
            <a:r>
              <a:rPr lang="en-US" dirty="0"/>
              <a:t>,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jam_awal</a:t>
            </a:r>
            <a:r>
              <a:rPr lang="en-US" dirty="0"/>
              <a:t>, </a:t>
            </a:r>
            <a:r>
              <a:rPr lang="en-US" dirty="0" err="1"/>
              <a:t>jam_akhir</a:t>
            </a:r>
            <a:r>
              <a:rPr lang="en-US" dirty="0"/>
              <a:t>, </a:t>
            </a:r>
            <a:r>
              <a:rPr lang="en-US" dirty="0" err="1"/>
              <a:t>Nama_Mata_Pelajaran</a:t>
            </a:r>
            <a:r>
              <a:rPr lang="en-US" dirty="0"/>
              <a:t>, Nis, Semester, </a:t>
            </a:r>
            <a:r>
              <a:rPr lang="en-US" dirty="0" err="1"/>
              <a:t>Kode_guru</a:t>
            </a:r>
            <a:r>
              <a:rPr lang="en-US" dirty="0"/>
              <a:t>, </a:t>
            </a:r>
            <a:r>
              <a:rPr lang="en-US" dirty="0" err="1"/>
              <a:t>Kode_Mata_Pelajaran</a:t>
            </a:r>
            <a:r>
              <a:rPr lang="en-US" dirty="0"/>
              <a:t>, </a:t>
            </a:r>
            <a:r>
              <a:rPr lang="en-US" dirty="0" err="1"/>
              <a:t>Ulangan</a:t>
            </a:r>
            <a:r>
              <a:rPr lang="en-US" dirty="0"/>
              <a:t>, UTS, UAS, </a:t>
            </a:r>
            <a:r>
              <a:rPr lang="en-US" dirty="0" err="1"/>
              <a:t>Nilai_Akhir</a:t>
            </a:r>
            <a:r>
              <a:rPr lang="en-US" dirty="0"/>
              <a:t>, 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jenis_kelamin_siswa</a:t>
            </a:r>
            <a:r>
              <a:rPr lang="en-US" dirty="0"/>
              <a:t>, </a:t>
            </a:r>
            <a:r>
              <a:rPr lang="en-US" dirty="0" err="1"/>
              <a:t>tempat_lahir</a:t>
            </a:r>
            <a:r>
              <a:rPr lang="en-US" dirty="0"/>
              <a:t>, </a:t>
            </a:r>
            <a:r>
              <a:rPr lang="en-US" dirty="0" err="1"/>
              <a:t>tanggal_lahir</a:t>
            </a:r>
            <a:r>
              <a:rPr lang="en-US" dirty="0"/>
              <a:t>, </a:t>
            </a:r>
            <a:r>
              <a:rPr lang="en-US" dirty="0" err="1"/>
              <a:t>alamat_siswa</a:t>
            </a:r>
            <a:r>
              <a:rPr lang="en-US" dirty="0"/>
              <a:t>, </a:t>
            </a:r>
            <a:r>
              <a:rPr lang="en-US" dirty="0" err="1"/>
              <a:t>agama_siswa</a:t>
            </a:r>
            <a:r>
              <a:rPr lang="en-US" dirty="0"/>
              <a:t>, </a:t>
            </a:r>
            <a:r>
              <a:rPr lang="en-US" dirty="0" err="1"/>
              <a:t>nama_ortu</a:t>
            </a:r>
            <a:r>
              <a:rPr lang="en-US" dirty="0"/>
              <a:t>/</a:t>
            </a:r>
            <a:r>
              <a:rPr lang="en-US" dirty="0" err="1"/>
              <a:t>wali</a:t>
            </a:r>
            <a:r>
              <a:rPr lang="en-US" dirty="0"/>
              <a:t>, </a:t>
            </a:r>
            <a:r>
              <a:rPr lang="en-US" dirty="0" err="1"/>
              <a:t>pekerjan_ortu</a:t>
            </a:r>
            <a:r>
              <a:rPr lang="en-US" dirty="0"/>
              <a:t>­/</a:t>
            </a:r>
            <a:r>
              <a:rPr lang="en-US" dirty="0" err="1"/>
              <a:t>wali</a:t>
            </a:r>
            <a:r>
              <a:rPr lang="en-US" dirty="0"/>
              <a:t>, </a:t>
            </a:r>
            <a:r>
              <a:rPr lang="en-US" dirty="0" err="1"/>
              <a:t>no_telepon</a:t>
            </a:r>
            <a:r>
              <a:rPr lang="en-US" dirty="0"/>
              <a:t>, 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Kode_kelas</a:t>
            </a:r>
            <a:r>
              <a:rPr lang="en-US" dirty="0"/>
              <a:t>, </a:t>
            </a:r>
            <a:r>
              <a:rPr lang="en-US" dirty="0" err="1"/>
              <a:t>Mata_Pelajaran</a:t>
            </a:r>
            <a:r>
              <a:rPr lang="en-US" dirty="0"/>
              <a:t>, </a:t>
            </a:r>
            <a:r>
              <a:rPr lang="en-US" dirty="0" err="1"/>
              <a:t>Ulangan</a:t>
            </a:r>
            <a:r>
              <a:rPr lang="en-US" dirty="0"/>
              <a:t>, UTS, UAS,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, 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/>
              <a:t>Wali_kelas</a:t>
            </a:r>
            <a:r>
              <a:rPr lang="en-US" dirty="0"/>
              <a:t>, </a:t>
            </a:r>
            <a:r>
              <a:rPr lang="en-US" dirty="0" err="1"/>
              <a:t>Tahun_ajar</a:t>
            </a:r>
            <a:r>
              <a:rPr lang="en-US" dirty="0"/>
              <a:t>, </a:t>
            </a:r>
            <a:r>
              <a:rPr lang="en-US" dirty="0" err="1"/>
              <a:t>Mata_Pelajaran</a:t>
            </a:r>
            <a:r>
              <a:rPr lang="en-US" dirty="0"/>
              <a:t>, </a:t>
            </a:r>
            <a:r>
              <a:rPr lang="en-US" dirty="0" err="1"/>
              <a:t>Ulangan</a:t>
            </a:r>
            <a:r>
              <a:rPr lang="en-US" dirty="0"/>
              <a:t>, UTS, UAS,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, 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Kode_kelas</a:t>
            </a:r>
            <a:r>
              <a:rPr lang="en-US" dirty="0"/>
              <a:t>, </a:t>
            </a:r>
            <a:r>
              <a:rPr lang="en-US" dirty="0" err="1"/>
              <a:t>Nama_kelas</a:t>
            </a:r>
            <a:r>
              <a:rPr lang="en-US" dirty="0"/>
              <a:t> }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8299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1st Normal Form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First Normal Form :</a:t>
            </a:r>
          </a:p>
          <a:p>
            <a:pPr marL="0" indent="0" algn="just">
              <a:buNone/>
            </a:pPr>
            <a:r>
              <a:rPr lang="en-US" dirty="0"/>
              <a:t>{ 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Jenis_kelamin_siswa</a:t>
            </a:r>
            <a:r>
              <a:rPr lang="en-US" dirty="0"/>
              <a:t>, </a:t>
            </a:r>
            <a:r>
              <a:rPr lang="en-US" dirty="0" err="1"/>
              <a:t>Tempat_lahir</a:t>
            </a:r>
            <a:r>
              <a:rPr lang="en-US" dirty="0"/>
              <a:t>, </a:t>
            </a:r>
            <a:r>
              <a:rPr lang="en-US" dirty="0" err="1"/>
              <a:t>Tanggal_lahir</a:t>
            </a:r>
            <a:r>
              <a:rPr lang="en-US" dirty="0"/>
              <a:t>, </a:t>
            </a:r>
            <a:r>
              <a:rPr lang="en-US" dirty="0" err="1"/>
              <a:t>Alamat_siswa</a:t>
            </a:r>
            <a:r>
              <a:rPr lang="en-US" dirty="0"/>
              <a:t>, </a:t>
            </a:r>
            <a:r>
              <a:rPr lang="en-US" dirty="0" err="1"/>
              <a:t>Agama_siswa</a:t>
            </a:r>
            <a:r>
              <a:rPr lang="en-US" dirty="0"/>
              <a:t>, </a:t>
            </a:r>
            <a:r>
              <a:rPr lang="en-US" dirty="0" err="1"/>
              <a:t>Nama_ortu</a:t>
            </a:r>
            <a:r>
              <a:rPr lang="en-US" dirty="0"/>
              <a:t>/</a:t>
            </a:r>
            <a:r>
              <a:rPr lang="en-US" dirty="0" err="1"/>
              <a:t>wali</a:t>
            </a:r>
            <a:r>
              <a:rPr lang="en-US" dirty="0"/>
              <a:t>, </a:t>
            </a:r>
            <a:r>
              <a:rPr lang="en-US" dirty="0" err="1"/>
              <a:t>Pekerjaan_ortu</a:t>
            </a:r>
            <a:r>
              <a:rPr lang="en-US" dirty="0"/>
              <a:t>/</a:t>
            </a:r>
            <a:r>
              <a:rPr lang="en-US" dirty="0" err="1"/>
              <a:t>wali</a:t>
            </a:r>
            <a:r>
              <a:rPr lang="en-US" dirty="0"/>
              <a:t>, </a:t>
            </a:r>
            <a:r>
              <a:rPr lang="en-US" dirty="0" err="1"/>
              <a:t>No_telepon</a:t>
            </a:r>
            <a:r>
              <a:rPr lang="en-US" dirty="0"/>
              <a:t>, </a:t>
            </a:r>
            <a:r>
              <a:rPr lang="en-US" dirty="0" err="1"/>
              <a:t>Kode_kelas</a:t>
            </a:r>
            <a:r>
              <a:rPr lang="en-US" dirty="0"/>
              <a:t>, Semester, </a:t>
            </a:r>
            <a:r>
              <a:rPr lang="en-US" dirty="0" err="1"/>
              <a:t>Nama_kelas</a:t>
            </a:r>
            <a:r>
              <a:rPr lang="en-US" dirty="0"/>
              <a:t>, </a:t>
            </a:r>
            <a:r>
              <a:rPr lang="en-US" dirty="0" err="1"/>
              <a:t>Jumlah_siswa</a:t>
            </a:r>
            <a:r>
              <a:rPr lang="en-US" dirty="0"/>
              <a:t>, Nip, </a:t>
            </a:r>
            <a:r>
              <a:rPr lang="en-US" dirty="0" err="1"/>
              <a:t>Nama_guru</a:t>
            </a:r>
            <a:r>
              <a:rPr lang="en-US" dirty="0"/>
              <a:t>, </a:t>
            </a:r>
            <a:r>
              <a:rPr lang="en-US" dirty="0" err="1"/>
              <a:t>Tgl_lahir_guru</a:t>
            </a:r>
            <a:r>
              <a:rPr lang="en-US" dirty="0"/>
              <a:t>, </a:t>
            </a:r>
            <a:r>
              <a:rPr lang="en-US" dirty="0" err="1"/>
              <a:t>tempat_lahir_guru</a:t>
            </a:r>
            <a:r>
              <a:rPr lang="en-US" dirty="0"/>
              <a:t>, </a:t>
            </a:r>
            <a:r>
              <a:rPr lang="en-US" dirty="0" err="1"/>
              <a:t>Jenis_kelamin</a:t>
            </a:r>
            <a:r>
              <a:rPr lang="en-US" dirty="0"/>
              <a:t>, </a:t>
            </a:r>
            <a:r>
              <a:rPr lang="en-US" dirty="0" err="1"/>
              <a:t>agama_guru</a:t>
            </a:r>
            <a:r>
              <a:rPr lang="en-US" dirty="0"/>
              <a:t>, </a:t>
            </a:r>
            <a:r>
              <a:rPr lang="en-US" dirty="0" err="1"/>
              <a:t>alamat_guru</a:t>
            </a:r>
            <a:r>
              <a:rPr lang="en-US" dirty="0"/>
              <a:t>, </a:t>
            </a:r>
            <a:r>
              <a:rPr lang="en-US" dirty="0" err="1"/>
              <a:t>telepon_guru</a:t>
            </a:r>
            <a:r>
              <a:rPr lang="en-US" dirty="0"/>
              <a:t>, </a:t>
            </a:r>
            <a:r>
              <a:rPr lang="en-US" dirty="0" err="1"/>
              <a:t>Kode_mata_pelajaran</a:t>
            </a:r>
            <a:r>
              <a:rPr lang="en-US" dirty="0"/>
              <a:t>, </a:t>
            </a:r>
            <a:r>
              <a:rPr lang="en-US" dirty="0" err="1"/>
              <a:t>Nama_mata_pelajaran</a:t>
            </a:r>
            <a:r>
              <a:rPr lang="en-US" dirty="0"/>
              <a:t>,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jam_awal</a:t>
            </a:r>
            <a:r>
              <a:rPr lang="en-US" dirty="0"/>
              <a:t>, </a:t>
            </a:r>
            <a:r>
              <a:rPr lang="en-US" dirty="0" err="1"/>
              <a:t>jam_akhir</a:t>
            </a:r>
            <a:r>
              <a:rPr lang="en-US" dirty="0"/>
              <a:t>, </a:t>
            </a:r>
            <a:r>
              <a:rPr lang="en-US" dirty="0" err="1"/>
              <a:t>Ulangan</a:t>
            </a:r>
            <a:r>
              <a:rPr lang="en-US" dirty="0"/>
              <a:t>, UTS, UAS, </a:t>
            </a:r>
            <a:r>
              <a:rPr lang="en-US" dirty="0" err="1"/>
              <a:t>Nilai_akhir</a:t>
            </a:r>
            <a:r>
              <a:rPr lang="en-US" dirty="0"/>
              <a:t> }</a:t>
            </a:r>
            <a:endParaRPr lang="id-ID" dirty="0"/>
          </a:p>
          <a:p>
            <a:pPr marL="0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792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2nd Normal Form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2nd Normal Form :</a:t>
            </a:r>
          </a:p>
          <a:p>
            <a:pPr marL="0" indent="0" algn="just">
              <a:buNone/>
            </a:pPr>
            <a:r>
              <a:rPr lang="en-US" dirty="0" err="1"/>
              <a:t>Siswa</a:t>
            </a:r>
            <a:r>
              <a:rPr lang="en-US" dirty="0"/>
              <a:t>	= { *Nis,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jenis_kelamin_siswa</a:t>
            </a:r>
            <a:r>
              <a:rPr lang="en-US" dirty="0"/>
              <a:t>, </a:t>
            </a:r>
            <a:r>
              <a:rPr lang="en-US" dirty="0" err="1"/>
              <a:t>tempat_lahir</a:t>
            </a:r>
            <a:r>
              <a:rPr lang="en-US" dirty="0"/>
              <a:t>, </a:t>
            </a:r>
            <a:r>
              <a:rPr lang="en-US" dirty="0" err="1" smtClean="0"/>
              <a:t>tanggal_lahir</a:t>
            </a:r>
            <a:r>
              <a:rPr lang="en-US" dirty="0"/>
              <a:t>, </a:t>
            </a:r>
            <a:r>
              <a:rPr lang="en-US" dirty="0" err="1"/>
              <a:t>Alamat_siswa</a:t>
            </a:r>
            <a:r>
              <a:rPr lang="en-US" dirty="0"/>
              <a:t>, </a:t>
            </a:r>
            <a:r>
              <a:rPr lang="en-US" dirty="0" err="1"/>
              <a:t>Agama_siswa</a:t>
            </a:r>
            <a:r>
              <a:rPr lang="en-US" dirty="0"/>
              <a:t>, </a:t>
            </a:r>
            <a:r>
              <a:rPr lang="en-US" dirty="0" err="1" smtClean="0"/>
              <a:t>Nama_ortu</a:t>
            </a:r>
            <a:r>
              <a:rPr lang="en-US" dirty="0" smtClean="0"/>
              <a:t>/</a:t>
            </a:r>
            <a:r>
              <a:rPr lang="en-US" dirty="0" err="1" smtClean="0"/>
              <a:t>wali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Pekerjaan_ortu</a:t>
            </a:r>
            <a:r>
              <a:rPr lang="en-US" dirty="0" smtClean="0"/>
              <a:t>/</a:t>
            </a:r>
            <a:r>
              <a:rPr lang="en-US" dirty="0" err="1" smtClean="0"/>
              <a:t>wali</a:t>
            </a:r>
            <a:r>
              <a:rPr lang="en-US" dirty="0"/>
              <a:t>, </a:t>
            </a:r>
            <a:r>
              <a:rPr lang="en-US" dirty="0" err="1"/>
              <a:t>No_telepon</a:t>
            </a:r>
            <a:r>
              <a:rPr lang="en-US" dirty="0"/>
              <a:t> }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smtClean="0"/>
              <a:t>Guru</a:t>
            </a:r>
            <a:r>
              <a:rPr lang="en-US" dirty="0"/>
              <a:t>	= { *Nip, </a:t>
            </a:r>
            <a:r>
              <a:rPr lang="en-US" dirty="0" err="1"/>
              <a:t>Nama_guru</a:t>
            </a:r>
            <a:r>
              <a:rPr lang="en-US" dirty="0"/>
              <a:t>, </a:t>
            </a:r>
            <a:r>
              <a:rPr lang="en-US" dirty="0" err="1"/>
              <a:t>tgl_lahir_guru</a:t>
            </a:r>
            <a:r>
              <a:rPr lang="en-US" dirty="0"/>
              <a:t>, </a:t>
            </a:r>
            <a:r>
              <a:rPr lang="en-US" dirty="0" err="1"/>
              <a:t>tempat_lahir_guru</a:t>
            </a:r>
            <a:r>
              <a:rPr lang="en-US" dirty="0"/>
              <a:t>, </a:t>
            </a:r>
            <a:r>
              <a:rPr lang="id-ID" dirty="0" smtClean="0"/>
              <a:t>j</a:t>
            </a:r>
            <a:r>
              <a:rPr lang="en-US" dirty="0" err="1" smtClean="0"/>
              <a:t>enis</a:t>
            </a:r>
            <a:r>
              <a:rPr lang="en-US" dirty="0" smtClean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agama_guru</a:t>
            </a:r>
            <a:r>
              <a:rPr lang="en-US" dirty="0"/>
              <a:t>, </a:t>
            </a:r>
            <a:r>
              <a:rPr lang="en-US" dirty="0" err="1"/>
              <a:t>alamat_guru</a:t>
            </a:r>
            <a:r>
              <a:rPr lang="en-US" dirty="0"/>
              <a:t>, </a:t>
            </a:r>
            <a:r>
              <a:rPr lang="en-US" dirty="0" err="1"/>
              <a:t>telepon_guru</a:t>
            </a:r>
            <a:r>
              <a:rPr lang="en-US" dirty="0"/>
              <a:t> }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err="1" smtClean="0"/>
              <a:t>Kelas</a:t>
            </a:r>
            <a:r>
              <a:rPr lang="en-US" dirty="0"/>
              <a:t>	= { *</a:t>
            </a:r>
            <a:r>
              <a:rPr lang="en-US" dirty="0" err="1"/>
              <a:t>Kode_kelas</a:t>
            </a:r>
            <a:r>
              <a:rPr lang="en-US" dirty="0"/>
              <a:t>, semester, </a:t>
            </a:r>
            <a:r>
              <a:rPr lang="en-US" dirty="0" err="1"/>
              <a:t>Nama_kelas</a:t>
            </a:r>
            <a:r>
              <a:rPr lang="en-US" dirty="0"/>
              <a:t>, </a:t>
            </a:r>
            <a:r>
              <a:rPr lang="en-US" dirty="0" err="1"/>
              <a:t>Jumlah_siswa</a:t>
            </a:r>
            <a:r>
              <a:rPr lang="en-US" dirty="0"/>
              <a:t> }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smtClean="0"/>
              <a:t>Mata </a:t>
            </a:r>
            <a:r>
              <a:rPr lang="en-US" dirty="0" err="1" smtClean="0"/>
              <a:t>Pelajaran</a:t>
            </a:r>
            <a:r>
              <a:rPr lang="en-US" dirty="0" smtClean="0"/>
              <a:t> = { </a:t>
            </a:r>
            <a:r>
              <a:rPr lang="en-US" dirty="0"/>
              <a:t>*</a:t>
            </a:r>
            <a:r>
              <a:rPr lang="en-US" dirty="0" err="1"/>
              <a:t>Kode_Mata_Pelajaran</a:t>
            </a:r>
            <a:r>
              <a:rPr lang="en-US" dirty="0"/>
              <a:t>, </a:t>
            </a:r>
            <a:r>
              <a:rPr lang="en-US" dirty="0" err="1" smtClean="0"/>
              <a:t>Nama_mata_pelajaran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Ulangan</a:t>
            </a:r>
            <a:r>
              <a:rPr lang="en-US" dirty="0"/>
              <a:t>, UTS, UAS, </a:t>
            </a:r>
            <a:r>
              <a:rPr lang="en-US" dirty="0" err="1"/>
              <a:t>Nilai_akhir</a:t>
            </a:r>
            <a:r>
              <a:rPr lang="en-US" dirty="0"/>
              <a:t>,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jam_awal</a:t>
            </a:r>
            <a:r>
              <a:rPr lang="en-US" dirty="0"/>
              <a:t>, </a:t>
            </a:r>
            <a:r>
              <a:rPr lang="en-US" dirty="0" err="1"/>
              <a:t>jam_akhir</a:t>
            </a:r>
            <a:r>
              <a:rPr lang="en-US" dirty="0"/>
              <a:t> }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063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r>
              <a:rPr lang="id-ID" sz="8000" dirty="0" smtClean="0"/>
              <a:t>ANALYSIS</a:t>
            </a:r>
            <a:endParaRPr lang="id-ID" sz="8000" dirty="0"/>
          </a:p>
        </p:txBody>
      </p:sp>
    </p:spTree>
    <p:extLst>
      <p:ext uri="{BB962C8B-B14F-4D97-AF65-F5344CB8AC3E}">
        <p14:creationId xmlns:p14="http://schemas.microsoft.com/office/powerpoint/2010/main" val="120427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3rd Normal Form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 smtClean="0"/>
              <a:t>3rd Normal Form :</a:t>
            </a:r>
          </a:p>
          <a:p>
            <a:pPr marL="0" indent="0" algn="just">
              <a:buNone/>
            </a:pPr>
            <a:r>
              <a:rPr lang="en-US" dirty="0" err="1"/>
              <a:t>Siswa</a:t>
            </a:r>
            <a:r>
              <a:rPr lang="en-US" dirty="0"/>
              <a:t>	= {*Nis, </a:t>
            </a:r>
            <a:r>
              <a:rPr lang="en-US" dirty="0" err="1"/>
              <a:t>Nama_siswa</a:t>
            </a:r>
            <a:r>
              <a:rPr lang="en-US" dirty="0"/>
              <a:t>, </a:t>
            </a:r>
            <a:r>
              <a:rPr lang="en-US" dirty="0" err="1"/>
              <a:t>jenis_kelamin_siswa</a:t>
            </a:r>
            <a:r>
              <a:rPr lang="en-US" dirty="0"/>
              <a:t>, </a:t>
            </a:r>
            <a:r>
              <a:rPr lang="en-US" dirty="0" err="1"/>
              <a:t>tempat_lahir</a:t>
            </a:r>
            <a:r>
              <a:rPr lang="en-US" dirty="0"/>
              <a:t>, </a:t>
            </a:r>
            <a:r>
              <a:rPr lang="en-US" dirty="0" err="1" smtClean="0"/>
              <a:t>tanggal_lahir</a:t>
            </a:r>
            <a:r>
              <a:rPr lang="en-US" dirty="0"/>
              <a:t>, </a:t>
            </a:r>
            <a:r>
              <a:rPr lang="en-US" dirty="0" err="1"/>
              <a:t>Alamat_siswa</a:t>
            </a:r>
            <a:r>
              <a:rPr lang="en-US" dirty="0"/>
              <a:t>, </a:t>
            </a:r>
            <a:r>
              <a:rPr lang="en-US" dirty="0" err="1"/>
              <a:t>Agama_siswa</a:t>
            </a:r>
            <a:r>
              <a:rPr lang="en-US" dirty="0"/>
              <a:t>, </a:t>
            </a:r>
            <a:r>
              <a:rPr lang="en-US" dirty="0" err="1"/>
              <a:t>Nama_ortu</a:t>
            </a:r>
            <a:r>
              <a:rPr lang="en-US" dirty="0"/>
              <a:t>/</a:t>
            </a:r>
            <a:r>
              <a:rPr lang="en-US" dirty="0" err="1"/>
              <a:t>wali</a:t>
            </a:r>
            <a:r>
              <a:rPr lang="en-US" dirty="0"/>
              <a:t>, </a:t>
            </a:r>
            <a:r>
              <a:rPr lang="en-US" dirty="0" err="1" smtClean="0"/>
              <a:t>Pekerjaan_ortu</a:t>
            </a:r>
            <a:r>
              <a:rPr lang="en-US" dirty="0" smtClean="0"/>
              <a:t>/</a:t>
            </a:r>
            <a:r>
              <a:rPr lang="en-US" dirty="0" err="1" smtClean="0"/>
              <a:t>wali</a:t>
            </a:r>
            <a:r>
              <a:rPr lang="en-US" dirty="0"/>
              <a:t>, </a:t>
            </a:r>
            <a:r>
              <a:rPr lang="en-US" dirty="0" err="1"/>
              <a:t>No_telepon</a:t>
            </a:r>
            <a:r>
              <a:rPr lang="en-US" dirty="0"/>
              <a:t> }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smtClean="0"/>
              <a:t>Guru</a:t>
            </a:r>
            <a:r>
              <a:rPr lang="en-US" dirty="0"/>
              <a:t>	= { *Nip, </a:t>
            </a:r>
            <a:r>
              <a:rPr lang="en-US" dirty="0" err="1"/>
              <a:t>Nama_guru</a:t>
            </a:r>
            <a:r>
              <a:rPr lang="en-US" dirty="0"/>
              <a:t>, </a:t>
            </a:r>
            <a:r>
              <a:rPr lang="en-US" dirty="0" err="1"/>
              <a:t>tgl_lahir_guru</a:t>
            </a:r>
            <a:r>
              <a:rPr lang="en-US" dirty="0"/>
              <a:t>, </a:t>
            </a:r>
            <a:r>
              <a:rPr lang="en-US" dirty="0" err="1"/>
              <a:t>tempat_lahir_guru</a:t>
            </a:r>
            <a:r>
              <a:rPr lang="en-US" dirty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agama_guru</a:t>
            </a:r>
            <a:r>
              <a:rPr lang="en-US" dirty="0"/>
              <a:t>, </a:t>
            </a:r>
            <a:r>
              <a:rPr lang="en-US" dirty="0" err="1"/>
              <a:t>alamat_guru</a:t>
            </a:r>
            <a:r>
              <a:rPr lang="en-US" dirty="0"/>
              <a:t>, </a:t>
            </a:r>
            <a:r>
              <a:rPr lang="en-US" dirty="0" err="1"/>
              <a:t>telepon_guru</a:t>
            </a:r>
            <a:r>
              <a:rPr lang="en-US" dirty="0"/>
              <a:t> }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err="1" smtClean="0"/>
              <a:t>Kelas</a:t>
            </a:r>
            <a:r>
              <a:rPr lang="en-US" dirty="0"/>
              <a:t>	= { *</a:t>
            </a:r>
            <a:r>
              <a:rPr lang="en-US" dirty="0" err="1"/>
              <a:t>Kode_kelas</a:t>
            </a:r>
            <a:r>
              <a:rPr lang="en-US" dirty="0"/>
              <a:t>, </a:t>
            </a:r>
            <a:r>
              <a:rPr lang="en-US" dirty="0" err="1"/>
              <a:t>Nama_kelas</a:t>
            </a:r>
            <a:r>
              <a:rPr lang="en-US" dirty="0"/>
              <a:t>, </a:t>
            </a:r>
            <a:r>
              <a:rPr lang="en-US" dirty="0" err="1"/>
              <a:t>Jumlah_siswa</a:t>
            </a:r>
            <a:r>
              <a:rPr lang="en-US" dirty="0"/>
              <a:t>, Nip** }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smtClean="0"/>
              <a:t>Mata </a:t>
            </a:r>
            <a:r>
              <a:rPr lang="en-US" dirty="0" err="1"/>
              <a:t>Pelajaran</a:t>
            </a:r>
            <a:r>
              <a:rPr lang="en-US" dirty="0"/>
              <a:t> = { *</a:t>
            </a:r>
            <a:r>
              <a:rPr lang="en-US" dirty="0" err="1"/>
              <a:t>Kode_mata_pelajaran</a:t>
            </a:r>
            <a:r>
              <a:rPr lang="en-US" dirty="0"/>
              <a:t>, </a:t>
            </a:r>
            <a:r>
              <a:rPr lang="en-US" dirty="0" err="1"/>
              <a:t>Nama_mata_pelajaran</a:t>
            </a:r>
            <a:r>
              <a:rPr lang="en-US" dirty="0"/>
              <a:t> }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/>
              <a:t>Pelajaran</a:t>
            </a:r>
            <a:r>
              <a:rPr lang="en-US" dirty="0"/>
              <a:t> = { **</a:t>
            </a:r>
            <a:r>
              <a:rPr lang="en-US" dirty="0" err="1"/>
              <a:t>Kode_Mata_Pelajaran</a:t>
            </a:r>
            <a:r>
              <a:rPr lang="en-US" dirty="0"/>
              <a:t>, Nip**, </a:t>
            </a:r>
            <a:r>
              <a:rPr lang="en-US" dirty="0" err="1"/>
              <a:t>kode_kelas</a:t>
            </a:r>
            <a:r>
              <a:rPr lang="en-US" dirty="0"/>
              <a:t>**, </a:t>
            </a:r>
            <a:r>
              <a:rPr lang="en-US" dirty="0" err="1" smtClean="0"/>
              <a:t>Hari</a:t>
            </a:r>
            <a:r>
              <a:rPr lang="en-US" dirty="0"/>
              <a:t>, </a:t>
            </a:r>
            <a:r>
              <a:rPr lang="en-US" dirty="0" err="1"/>
              <a:t>jam_awal</a:t>
            </a:r>
            <a:r>
              <a:rPr lang="en-US" dirty="0"/>
              <a:t>, </a:t>
            </a:r>
            <a:r>
              <a:rPr lang="en-US" dirty="0" err="1"/>
              <a:t>jam_akhir</a:t>
            </a:r>
            <a:r>
              <a:rPr lang="en-US" dirty="0"/>
              <a:t> }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err="1" smtClean="0"/>
              <a:t>Nilai</a:t>
            </a:r>
            <a:r>
              <a:rPr lang="en-US" dirty="0"/>
              <a:t>	= { **</a:t>
            </a:r>
            <a:r>
              <a:rPr lang="en-US" dirty="0" err="1"/>
              <a:t>Kode_Mata_Pelajaran</a:t>
            </a:r>
            <a:r>
              <a:rPr lang="en-US" dirty="0"/>
              <a:t>, semester, Nip**, Nis**, </a:t>
            </a:r>
            <a:r>
              <a:rPr lang="en-US" dirty="0" err="1" smtClean="0"/>
              <a:t>Ulangan</a:t>
            </a:r>
            <a:r>
              <a:rPr lang="en-US" dirty="0"/>
              <a:t>, UTS, UAS, </a:t>
            </a:r>
            <a:r>
              <a:rPr lang="en-US" dirty="0" err="1"/>
              <a:t>Nilai_akhir</a:t>
            </a:r>
            <a:r>
              <a:rPr lang="en-US" dirty="0"/>
              <a:t> }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err="1" smtClean="0"/>
              <a:t>Bagikelas</a:t>
            </a:r>
            <a:r>
              <a:rPr lang="en-US" dirty="0" smtClean="0"/>
              <a:t> </a:t>
            </a:r>
            <a:r>
              <a:rPr lang="en-US" dirty="0"/>
              <a:t>= {**Nis, </a:t>
            </a:r>
            <a:r>
              <a:rPr lang="en-US" dirty="0" err="1"/>
              <a:t>Kode_kelas</a:t>
            </a:r>
            <a:r>
              <a:rPr lang="en-US" dirty="0"/>
              <a:t>**}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2584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Table </a:t>
            </a:r>
            <a:r>
              <a:rPr lang="id-ID" dirty="0" smtClean="0"/>
              <a:t>Relation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126198"/>
              </p:ext>
            </p:extLst>
          </p:nvPr>
        </p:nvGraphicFramePr>
        <p:xfrm>
          <a:off x="251520" y="1700808"/>
          <a:ext cx="8712967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r:id="rId3" imgW="5788533" imgH="3663696" progId="Visio.Drawing.11">
                  <p:embed/>
                </p:oleObj>
              </mc:Choice>
              <mc:Fallback>
                <p:oleObj r:id="rId3" imgW="5788533" imgH="366369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0808"/>
                        <a:ext cx="8712967" cy="4536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8003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Entity Relationship Diagram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68159"/>
              </p:ext>
            </p:extLst>
          </p:nvPr>
        </p:nvGraphicFramePr>
        <p:xfrm>
          <a:off x="683568" y="1556792"/>
          <a:ext cx="8136904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3" imgW="6514719" imgH="3214497" progId="Visio.Drawing.11">
                  <p:embed/>
                </p:oleObj>
              </mc:Choice>
              <mc:Fallback>
                <p:oleObj r:id="rId3" imgW="6514719" imgH="321449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556792"/>
                        <a:ext cx="8136904" cy="4320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04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id-ID" dirty="0" smtClean="0"/>
              <a:t>Flow Map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869409"/>
              </p:ext>
            </p:extLst>
          </p:nvPr>
        </p:nvGraphicFramePr>
        <p:xfrm>
          <a:off x="467544" y="1124744"/>
          <a:ext cx="8280919" cy="5601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r:id="rId3" imgW="7006971" imgH="8492871" progId="Visio.Drawing.11">
                  <p:embed/>
                </p:oleObj>
              </mc:Choice>
              <mc:Fallback>
                <p:oleObj r:id="rId3" imgW="7006971" imgH="849287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24744"/>
                        <a:ext cx="8280919" cy="56014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325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Context Diagram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07106"/>
              </p:ext>
            </p:extLst>
          </p:nvPr>
        </p:nvGraphicFramePr>
        <p:xfrm>
          <a:off x="539552" y="1628800"/>
          <a:ext cx="8064896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6334506" imgH="2284857" progId="Visio.Drawing.11">
                  <p:embed/>
                </p:oleObj>
              </mc:Choice>
              <mc:Fallback>
                <p:oleObj r:id="rId3" imgW="6334506" imgH="228485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8064896" cy="4536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54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id-ID" dirty="0" smtClean="0"/>
              <a:t>DFD Level 1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576028"/>
              </p:ext>
            </p:extLst>
          </p:nvPr>
        </p:nvGraphicFramePr>
        <p:xfrm>
          <a:off x="539552" y="1340768"/>
          <a:ext cx="8064896" cy="5184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5289042" imgH="5506593" progId="Visio.Drawing.11">
                  <p:embed/>
                </p:oleObj>
              </mc:Choice>
              <mc:Fallback>
                <p:oleObj r:id="rId3" imgW="5289042" imgH="550659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0768"/>
                        <a:ext cx="8064896" cy="51845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433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d-ID" sz="8800" dirty="0" smtClean="0"/>
          </a:p>
          <a:p>
            <a:pPr marL="0" indent="0" algn="ctr">
              <a:buNone/>
            </a:pPr>
            <a:r>
              <a:rPr lang="id-ID" sz="8800" dirty="0" smtClean="0"/>
              <a:t>DESIGN</a:t>
            </a:r>
            <a:endParaRPr lang="id-ID" sz="8800" dirty="0"/>
          </a:p>
        </p:txBody>
      </p:sp>
    </p:spTree>
    <p:extLst>
      <p:ext uri="{BB962C8B-B14F-4D97-AF65-F5344CB8AC3E}">
        <p14:creationId xmlns:p14="http://schemas.microsoft.com/office/powerpoint/2010/main" val="283025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id-ID" dirty="0" smtClean="0"/>
              <a:t>FLOWMAP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414227"/>
              </p:ext>
            </p:extLst>
          </p:nvPr>
        </p:nvGraphicFramePr>
        <p:xfrm>
          <a:off x="611560" y="1340768"/>
          <a:ext cx="7848872" cy="5407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3" imgW="7349871" imgH="7578471" progId="Visio.Drawing.11">
                  <p:embed/>
                </p:oleObj>
              </mc:Choice>
              <mc:Fallback>
                <p:oleObj r:id="rId3" imgW="7349871" imgH="757847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340768"/>
                        <a:ext cx="7848872" cy="5407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63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FLOWMAP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674353"/>
              </p:ext>
            </p:extLst>
          </p:nvPr>
        </p:nvGraphicFramePr>
        <p:xfrm>
          <a:off x="2051720" y="1523945"/>
          <a:ext cx="5760640" cy="5073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3" imgW="3463671" imgH="5292471" progId="Visio.Drawing.11">
                  <p:embed/>
                </p:oleObj>
              </mc:Choice>
              <mc:Fallback>
                <p:oleObj r:id="rId3" imgW="3463671" imgH="529247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523945"/>
                        <a:ext cx="5760640" cy="5073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353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Context Diagram</a:t>
            </a:r>
            <a:endParaRPr lang="id-ID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3631"/>
              </p:ext>
            </p:extLst>
          </p:nvPr>
        </p:nvGraphicFramePr>
        <p:xfrm>
          <a:off x="1475656" y="2060848"/>
          <a:ext cx="6984776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3" imgW="6370701" imgH="1294638" progId="Visio.Drawing.11">
                  <p:embed/>
                </p:oleObj>
              </mc:Choice>
              <mc:Fallback>
                <p:oleObj r:id="rId3" imgW="6370701" imgH="129463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060848"/>
                        <a:ext cx="6984776" cy="3384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413748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72</TotalTime>
  <Words>309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Thatch</vt:lpstr>
      <vt:lpstr>Visio.Drawing.11</vt:lpstr>
      <vt:lpstr>Information System Academic </vt:lpstr>
      <vt:lpstr>PowerPoint Presentation</vt:lpstr>
      <vt:lpstr>Flow Map</vt:lpstr>
      <vt:lpstr>Context Diagram</vt:lpstr>
      <vt:lpstr>DFD Level 1</vt:lpstr>
      <vt:lpstr>PowerPoint Presentation</vt:lpstr>
      <vt:lpstr>FLOWMAP</vt:lpstr>
      <vt:lpstr>FLOWMAP</vt:lpstr>
      <vt:lpstr>Context Diagram</vt:lpstr>
      <vt:lpstr>DFD Level 1</vt:lpstr>
      <vt:lpstr>DFD Level 2</vt:lpstr>
      <vt:lpstr>Data Dictionary</vt:lpstr>
      <vt:lpstr>Data Dictionary</vt:lpstr>
      <vt:lpstr>Data Dictionary</vt:lpstr>
      <vt:lpstr>Data Dictionary</vt:lpstr>
      <vt:lpstr>Data Dictionary</vt:lpstr>
      <vt:lpstr>Normalization</vt:lpstr>
      <vt:lpstr>1st Normal Form</vt:lpstr>
      <vt:lpstr>2nd Normal Form</vt:lpstr>
      <vt:lpstr>3rd Normal Form</vt:lpstr>
      <vt:lpstr>Table Relation</vt:lpstr>
      <vt:lpstr>Entity Relationship Diagram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Axioo</dc:creator>
  <cp:lastModifiedBy>Axioo</cp:lastModifiedBy>
  <cp:revision>11</cp:revision>
  <dcterms:created xsi:type="dcterms:W3CDTF">2015-11-30T04:46:01Z</dcterms:created>
  <dcterms:modified xsi:type="dcterms:W3CDTF">2015-11-30T05:58:02Z</dcterms:modified>
</cp:coreProperties>
</file>