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C1A67-3753-4667-86B7-703B7C276FDE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0780B-3AED-4F52-AEFD-A850A5A535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881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42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28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4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89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25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86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9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429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778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329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A5B592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2745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12/7/2015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84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12/7/2015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61770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68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12/7/2015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4894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08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8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418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>
                <a:solidFill>
                  <a:prstClr val="white"/>
                </a:solidFill>
              </a:rPr>
              <a:pPr/>
              <a:t>12/7/2015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75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41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1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80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61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458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242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641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788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905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0D496-0EDD-42FB-8F20-6F4F4B57418F}" type="datetimeFigureOut">
              <a:rPr lang="id-ID" smtClean="0"/>
              <a:t>07/12/2015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7B7E-EFB3-4DB4-8155-15DDB7F5537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15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>
                <a:solidFill>
                  <a:prstClr val="black"/>
                </a:solidFill>
              </a:rPr>
              <a:pPr/>
              <a:t>12/7/2015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8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 Probabilitas (2)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9455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generator </a:t>
            </a:r>
            <a:r>
              <a:rPr lang="en-US" dirty="0" err="1" smtClean="0">
                <a:latin typeface="Tw Cen MT" pitchFamily="34" charset="0"/>
              </a:rPr>
              <a:t>telekomunikasi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nirkabel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3 </a:t>
            </a:r>
            <a:r>
              <a:rPr lang="en-US" dirty="0" err="1" smtClean="0">
                <a:latin typeface="Tw Cen MT" pitchFamily="34" charset="0"/>
              </a:rPr>
              <a:t>pilihan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tempat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yaitu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masing-masing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0.2; 0.3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0.5.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dikaki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0.06.Bila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0.08. </a:t>
            </a:r>
            <a:r>
              <a:rPr lang="en-US" dirty="0" err="1" smtClean="0">
                <a:latin typeface="Tw Cen MT" pitchFamily="34" charset="0"/>
              </a:rPr>
              <a:t>Jika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diketahui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tentukan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tersebut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motor.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25%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sebanyak</a:t>
            </a:r>
            <a:r>
              <a:rPr lang="en-US" dirty="0" smtClean="0"/>
              <a:t> 75%.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60%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sebesar</a:t>
            </a:r>
            <a:r>
              <a:rPr lang="en-US" dirty="0" smtClean="0"/>
              <a:t> 70%.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763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10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5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carakah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Permutasi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590800"/>
          <a:ext cx="18653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927000" imgH="419040" progId="Equation.3">
                  <p:embed/>
                </p:oleObj>
              </mc:Choice>
              <mc:Fallback>
                <p:oleObj name="Equation" r:id="rId4" imgW="927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1865313" cy="842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75000" y="2603500"/>
          <a:ext cx="16097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799920" imgH="406080" progId="Equation.3">
                  <p:embed/>
                </p:oleObj>
              </mc:Choice>
              <mc:Fallback>
                <p:oleObj name="Equation" r:id="rId6" imgW="7999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603500"/>
                        <a:ext cx="16097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06688" y="5562600"/>
          <a:ext cx="8048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457200" imgH="406080" progId="Equation.3">
                  <p:embed/>
                </p:oleObj>
              </mc:Choice>
              <mc:Fallback>
                <p:oleObj name="Equation" r:id="rId8" imgW="4572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562600"/>
                        <a:ext cx="8048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4425" y="5578475"/>
          <a:ext cx="4341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2476440" imgH="609480" progId="Equation.3">
                  <p:embed/>
                </p:oleObj>
              </mc:Choice>
              <mc:Fallback>
                <p:oleObj name="Equation" r:id="rId10" imgW="2476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5578475"/>
                        <a:ext cx="4341813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2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kades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2 </a:t>
            </a:r>
            <a:r>
              <a:rPr lang="en-US" dirty="0" err="1" smtClean="0"/>
              <a:t>calon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2590800"/>
          <a:ext cx="21113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054080" imgH="419040" progId="Equation.3">
                  <p:embed/>
                </p:oleObj>
              </mc:Choice>
              <mc:Fallback>
                <p:oleObj name="Equation" r:id="rId4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2111375" cy="839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9188" y="4889500"/>
          <a:ext cx="685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93480" imgH="380880" progId="Equation.3">
                  <p:embed/>
                </p:oleObj>
              </mc:Choice>
              <mc:Fallback>
                <p:oleObj name="Equation" r:id="rId6" imgW="39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889500"/>
                        <a:ext cx="685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71700" y="4876800"/>
          <a:ext cx="44338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539800" imgH="419040" progId="Equation.3">
                  <p:embed/>
                </p:oleObj>
              </mc:Choice>
              <mc:Fallback>
                <p:oleObj name="Equation" r:id="rId8" imgW="2539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876800"/>
                        <a:ext cx="44338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588" indent="-1588">
              <a:buNone/>
            </a:pPr>
            <a:r>
              <a:rPr lang="en-US" dirty="0" smtClean="0"/>
              <a:t>Dari 500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MK </a:t>
            </a:r>
            <a:r>
              <a:rPr lang="en-US" dirty="0" err="1" smtClean="0"/>
              <a:t>Aljabar</a:t>
            </a:r>
            <a:r>
              <a:rPr lang="en-US" dirty="0" smtClean="0"/>
              <a:t>, </a:t>
            </a:r>
            <a:r>
              <a:rPr lang="en-US" dirty="0" err="1" smtClean="0"/>
              <a:t>Kalkulus</a:t>
            </a:r>
            <a:r>
              <a:rPr lang="en-US" dirty="0" smtClean="0"/>
              <a:t>,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MK?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538141"/>
              </p:ext>
            </p:extLst>
          </p:nvPr>
        </p:nvGraphicFramePr>
        <p:xfrm>
          <a:off x="533400" y="2240280"/>
          <a:ext cx="30480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75907"/>
                <a:gridCol w="1772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295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16062"/>
              </p:ext>
            </p:extLst>
          </p:nvPr>
        </p:nvGraphicFramePr>
        <p:xfrm>
          <a:off x="3962400" y="2286000"/>
          <a:ext cx="39624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83363"/>
                <a:gridCol w="1779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515360"/>
          <a:ext cx="4648200" cy="370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24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5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bersyarat</a:t>
            </a:r>
            <a:r>
              <a:rPr lang="en-US" dirty="0" smtClean="0"/>
              <a:t>.</a:t>
            </a:r>
          </a:p>
          <a:p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 smtClean="0"/>
              <a:t>inferensia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/>
              <a:t>Reverend Thomas </a:t>
            </a:r>
            <a:r>
              <a:rPr lang="en-US" dirty="0" err="1"/>
              <a:t>Bayes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smtClean="0"/>
              <a:t>ke-18.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TEOREMA BAYERS</a:t>
            </a: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362200" y="4800600"/>
          <a:ext cx="25415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541600" imgH="860400" progId="Equation.3">
                  <p:embed/>
                </p:oleObj>
              </mc:Choice>
              <mc:Fallback>
                <p:oleObj name="Equation" r:id="rId4" imgW="2541600" imgH="8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25415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4146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dicalonkan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30%,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50% </a:t>
            </a:r>
            <a:r>
              <a:rPr lang="en-US" dirty="0" err="1" smtClean="0"/>
              <a:t>dan</a:t>
            </a:r>
            <a:r>
              <a:rPr lang="en-US" dirty="0" smtClean="0"/>
              <a:t> 20%. </a:t>
            </a:r>
            <a:r>
              <a:rPr lang="en-US" dirty="0" err="1" smtClean="0"/>
              <a:t>Jika</a:t>
            </a:r>
            <a:r>
              <a:rPr lang="en-US" dirty="0" smtClean="0"/>
              <a:t> A yang </a:t>
            </a:r>
            <a:r>
              <a:rPr lang="en-US" dirty="0" err="1" smtClean="0"/>
              <a:t>tepilih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80%,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 </a:t>
            </a:r>
            <a:r>
              <a:rPr lang="en-US" dirty="0" err="1" smtClean="0"/>
              <a:t>atau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10% </a:t>
            </a:r>
            <a:r>
              <a:rPr lang="en-US" dirty="0" err="1" smtClean="0"/>
              <a:t>dan</a:t>
            </a:r>
            <a:r>
              <a:rPr lang="en-US" dirty="0" smtClean="0"/>
              <a:t> 40%.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98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P(A) =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0.3</a:t>
            </a:r>
          </a:p>
          <a:p>
            <a:pPr>
              <a:buNone/>
            </a:pPr>
            <a:r>
              <a:rPr lang="en-US" dirty="0" smtClean="0"/>
              <a:t>P(B) =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terpilih</a:t>
            </a:r>
            <a:r>
              <a:rPr lang="en-US" dirty="0" smtClean="0"/>
              <a:t>  = 0.5</a:t>
            </a:r>
          </a:p>
          <a:p>
            <a:pPr>
              <a:buNone/>
            </a:pPr>
            <a:r>
              <a:rPr lang="en-US" dirty="0" smtClean="0"/>
              <a:t>P(C) = </a:t>
            </a:r>
            <a:r>
              <a:rPr lang="en-US" dirty="0" err="1" smtClean="0"/>
              <a:t>Peluang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= 0.2</a:t>
            </a:r>
          </a:p>
          <a:p>
            <a:pPr>
              <a:buNone/>
            </a:pPr>
            <a:r>
              <a:rPr lang="en-US" dirty="0" smtClean="0"/>
              <a:t>P(N)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P(TN)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P(N/A)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0.8</a:t>
            </a:r>
          </a:p>
          <a:p>
            <a:pPr>
              <a:buNone/>
            </a:pPr>
            <a:r>
              <a:rPr lang="en-US" dirty="0" smtClean="0"/>
              <a:t>P(N/B)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0.1</a:t>
            </a:r>
          </a:p>
          <a:p>
            <a:pPr>
              <a:buNone/>
            </a:pPr>
            <a:r>
              <a:rPr lang="en-US" dirty="0" smtClean="0"/>
              <a:t>P(N/C)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47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104" y="1600200"/>
            <a:ext cx="810045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84559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buNone/>
            </a:pPr>
            <a:r>
              <a:rPr lang="en-US" dirty="0" err="1" smtClean="0"/>
              <a:t>Ditanyakan</a:t>
            </a:r>
            <a:r>
              <a:rPr lang="en-US" dirty="0" smtClean="0"/>
              <a:t>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</a:p>
          <a:p>
            <a:pPr marL="111125" indent="-1588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2819400"/>
          <a:ext cx="264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320480" imgH="457200" progId="Equation.3">
                  <p:embed/>
                </p:oleObj>
              </mc:Choice>
              <mc:Fallback>
                <p:oleObj name="Equation" r:id="rId4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264160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05000" y="3886200"/>
          <a:ext cx="5689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844720" imgH="1066680" progId="Equation.3">
                  <p:embed/>
                </p:oleObj>
              </mc:Choice>
              <mc:Fallback>
                <p:oleObj name="Equation" r:id="rId6" imgW="28447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689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863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536</Words>
  <Application>Microsoft Office PowerPoint</Application>
  <PresentationFormat>On-screen Show (4:3)</PresentationFormat>
  <Paragraphs>78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Concourse</vt:lpstr>
      <vt:lpstr>Equation</vt:lpstr>
      <vt:lpstr>Teori Probabilitas (2)</vt:lpstr>
      <vt:lpstr>Permutasi</vt:lpstr>
      <vt:lpstr>Kombinasi</vt:lpstr>
      <vt:lpstr>Soal Latihan</vt:lpstr>
      <vt:lpstr>TEOREMA BAYERS</vt:lpstr>
      <vt:lpstr>Contoh Kasus</vt:lpstr>
      <vt:lpstr>Solusi Kasus (1)</vt:lpstr>
      <vt:lpstr>Solusi Kasus (2)</vt:lpstr>
      <vt:lpstr>Solusi Kasus (3)</vt:lpstr>
      <vt:lpstr>Latihan soal (1)</vt:lpstr>
      <vt:lpstr>Solusi (1)</vt:lpstr>
      <vt:lpstr>Latihan soal (2)</vt:lpstr>
      <vt:lpstr>Solusi (2)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Probabilitas (2)</dc:title>
  <dc:creator>ismail - [2010]</dc:creator>
  <cp:lastModifiedBy>ismail - [2010]</cp:lastModifiedBy>
  <cp:revision>1</cp:revision>
  <dcterms:created xsi:type="dcterms:W3CDTF">2015-12-07T05:36:28Z</dcterms:created>
  <dcterms:modified xsi:type="dcterms:W3CDTF">2015-12-07T05:40:35Z</dcterms:modified>
</cp:coreProperties>
</file>