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5" r:id="rId4"/>
    <p:sldId id="32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26" r:id="rId19"/>
    <p:sldId id="274" r:id="rId20"/>
    <p:sldId id="275" r:id="rId21"/>
    <p:sldId id="271" r:id="rId22"/>
    <p:sldId id="272" r:id="rId23"/>
    <p:sldId id="273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3" r:id="rId33"/>
    <p:sldId id="308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2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BAA8-3F8E-4596-A5FD-BCE710C068D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32A4-5B8B-4BF3-BA10-990BA26E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SISTEM MIKROPROSESOR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PWM</a:t>
            </a:r>
          </a:p>
          <a:p>
            <a:r>
              <a:rPr lang="en-US" b="1" dirty="0" smtClean="0"/>
              <a:t>(PULSE WIDTH MODULATION)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45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9" y="1690689"/>
            <a:ext cx="8592242" cy="1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41833"/>
            <a:ext cx="7886700" cy="2535129"/>
          </a:xfrm>
        </p:spPr>
        <p:txBody>
          <a:bodyPr/>
          <a:lstStyle/>
          <a:p>
            <a:r>
              <a:rPr lang="en-US" dirty="0" smtClean="0"/>
              <a:t>Duty cycle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register OCR0.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COM01:00 = 10 (non-inverted mode),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OCR0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pula duty cycle yang </a:t>
            </a:r>
            <a:r>
              <a:rPr lang="en-US" dirty="0" err="1" smtClean="0"/>
              <a:t>dihasilkan</a:t>
            </a:r>
            <a:r>
              <a:rPr lang="en-US" dirty="0" smtClean="0"/>
              <a:t>,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high (duty cycle = 100%).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1" y="0"/>
            <a:ext cx="7966699" cy="36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565"/>
            <a:ext cx="8759746" cy="2340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4" y="1661387"/>
            <a:ext cx="2466943" cy="4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574"/>
            <a:ext cx="9212672" cy="1980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0567"/>
          <a:stretch/>
        </p:blipFill>
        <p:spPr>
          <a:xfrm>
            <a:off x="134470" y="4240647"/>
            <a:ext cx="8759746" cy="9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" y="1453379"/>
            <a:ext cx="8547654" cy="30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0567"/>
          <a:stretch/>
        </p:blipFill>
        <p:spPr>
          <a:xfrm>
            <a:off x="-1694330" y="5429217"/>
            <a:ext cx="8759746" cy="923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234"/>
          <a:stretch/>
        </p:blipFill>
        <p:spPr>
          <a:xfrm>
            <a:off x="5214200" y="4859739"/>
            <a:ext cx="3502745" cy="1949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3" y="365126"/>
            <a:ext cx="8812714" cy="48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5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9" y="365126"/>
            <a:ext cx="8517509" cy="4480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0567"/>
          <a:stretch/>
        </p:blipFill>
        <p:spPr>
          <a:xfrm>
            <a:off x="-1694330" y="5429217"/>
            <a:ext cx="8759746" cy="923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9234"/>
          <a:stretch/>
        </p:blipFill>
        <p:spPr>
          <a:xfrm>
            <a:off x="5214200" y="4859739"/>
            <a:ext cx="3502745" cy="1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9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1838"/>
          <a:stretch/>
        </p:blipFill>
        <p:spPr>
          <a:xfrm>
            <a:off x="-1600199" y="5160493"/>
            <a:ext cx="8759746" cy="893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0" y="198619"/>
            <a:ext cx="8949970" cy="4315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9234"/>
          <a:stretch/>
        </p:blipFill>
        <p:spPr>
          <a:xfrm>
            <a:off x="5214200" y="4442882"/>
            <a:ext cx="3502745" cy="1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2" y="594067"/>
            <a:ext cx="8657275" cy="50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4" y="199504"/>
            <a:ext cx="7858801" cy="59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4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69" y="146995"/>
            <a:ext cx="5379342" cy="66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5" y="2434765"/>
            <a:ext cx="7261862" cy="4198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2" y="72121"/>
            <a:ext cx="8794865" cy="1751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87" y="1662828"/>
            <a:ext cx="8987813" cy="9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7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Correct PWM mode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phase correct PWM, TCNT0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top,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mundur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0.</a:t>
            </a:r>
          </a:p>
          <a:p>
            <a:r>
              <a:rPr lang="en-US" dirty="0" smtClean="0"/>
              <a:t>TOV0 flag </a:t>
            </a:r>
            <a:r>
              <a:rPr lang="en-US" dirty="0" err="1" smtClean="0"/>
              <a:t>akan</a:t>
            </a:r>
            <a:r>
              <a:rPr lang="en-US" dirty="0" smtClean="0"/>
              <a:t> set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3" y="3865253"/>
            <a:ext cx="7962624" cy="24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7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07" y="0"/>
            <a:ext cx="6820985" cy="68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92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48033"/>
            <a:ext cx="7886700" cy="2628930"/>
          </a:xfrm>
        </p:spPr>
        <p:txBody>
          <a:bodyPr/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/>
              <a:t>COM01:00 = </a:t>
            </a:r>
            <a:r>
              <a:rPr lang="en-US" dirty="0" smtClean="0"/>
              <a:t>10 </a:t>
            </a:r>
            <a:r>
              <a:rPr lang="en-US" dirty="0" err="1" smtClean="0"/>
              <a:t>maka</a:t>
            </a:r>
            <a:r>
              <a:rPr lang="en-US" dirty="0" smtClean="0"/>
              <a:t> waveform generator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-clear pin OC0 </a:t>
            </a:r>
            <a:r>
              <a:rPr lang="en-US" dirty="0" err="1" smtClean="0"/>
              <a:t>saat</a:t>
            </a:r>
            <a:r>
              <a:rPr lang="en-US" dirty="0" smtClean="0"/>
              <a:t> compare match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men-set pin OC0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non-inverted Phase Correct PWM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64"/>
            <a:ext cx="9098164" cy="34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3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81962"/>
            <a:ext cx="7886700" cy="2795001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COM01:00 = </a:t>
            </a:r>
            <a:r>
              <a:rPr lang="en-US" dirty="0" smtClean="0"/>
              <a:t>11 </a:t>
            </a:r>
            <a:r>
              <a:rPr lang="en-US" dirty="0" err="1"/>
              <a:t>maka</a:t>
            </a:r>
            <a:r>
              <a:rPr lang="en-US" dirty="0"/>
              <a:t> waveform generator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smtClean="0"/>
              <a:t>men-set </a:t>
            </a:r>
            <a:r>
              <a:rPr lang="en-US" dirty="0"/>
              <a:t>pin OC0 </a:t>
            </a:r>
            <a:r>
              <a:rPr lang="en-US" dirty="0" err="1"/>
              <a:t>saat</a:t>
            </a:r>
            <a:r>
              <a:rPr lang="en-US" dirty="0"/>
              <a:t> compare match (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mencacah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men-clear </a:t>
            </a:r>
            <a:r>
              <a:rPr lang="en-US" dirty="0"/>
              <a:t>pin OC0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mencacah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.</a:t>
            </a:r>
          </a:p>
          <a:p>
            <a:r>
              <a:rPr lang="en-US" dirty="0"/>
              <a:t>Mode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/>
              <a:t> </a:t>
            </a:r>
            <a:r>
              <a:rPr lang="en-US" smtClean="0"/>
              <a:t>inverted </a:t>
            </a:r>
            <a:r>
              <a:rPr lang="en-US" dirty="0"/>
              <a:t>Phase Correct PWM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2" y="6389"/>
            <a:ext cx="8915284" cy="33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4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2" y="17157"/>
            <a:ext cx="7945187" cy="4597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0" y="4299055"/>
            <a:ext cx="7294818" cy="17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41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25" y="0"/>
            <a:ext cx="6492538" cy="3757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00" y="3784425"/>
            <a:ext cx="8181187" cy="23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735262"/>
            <a:ext cx="8766972" cy="42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1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6" y="365126"/>
            <a:ext cx="8602258" cy="60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8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9" y="365126"/>
            <a:ext cx="9013442" cy="49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5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b="1" dirty="0" smtClean="0"/>
          </a:p>
          <a:p>
            <a:pPr marL="0" indent="0" algn="ctr">
              <a:buNone/>
            </a:pPr>
            <a:r>
              <a:rPr lang="en-US" sz="8000" b="1" dirty="0" smtClean="0"/>
              <a:t>PWM </a:t>
            </a:r>
            <a:r>
              <a:rPr lang="en-US" sz="8000" b="1" dirty="0"/>
              <a:t>8 BIT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701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750"/>
            <a:ext cx="7886700" cy="5991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Timer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65" y="877974"/>
            <a:ext cx="7886700" cy="4351338"/>
          </a:xfrm>
        </p:spPr>
        <p:txBody>
          <a:bodyPr/>
          <a:lstStyle/>
          <a:p>
            <a:r>
              <a:rPr lang="en-US" dirty="0" smtClean="0"/>
              <a:t>Timer2 </a:t>
            </a:r>
            <a:r>
              <a:rPr lang="en-US" dirty="0" err="1" smtClean="0"/>
              <a:t>adalah</a:t>
            </a:r>
            <a:r>
              <a:rPr lang="en-US" dirty="0" smtClean="0"/>
              <a:t> timer 8 bit.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Timer0.</a:t>
            </a:r>
          </a:p>
          <a:p>
            <a:r>
              <a:rPr lang="en-US" dirty="0" err="1" smtClean="0"/>
              <a:t>Perbedaanya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register, port output,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prescaler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TCCRn</a:t>
            </a:r>
            <a:r>
              <a:rPr lang="en-US" dirty="0" smtClean="0"/>
              <a:t> register.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89" y="2728296"/>
            <a:ext cx="6753052" cy="38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67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/>
          </a:p>
          <a:p>
            <a:pPr marL="0" indent="0" algn="ctr">
              <a:buNone/>
            </a:pPr>
            <a:r>
              <a:rPr lang="en-US" sz="6000" b="1" dirty="0" smtClean="0"/>
              <a:t>MODE </a:t>
            </a:r>
            <a:r>
              <a:rPr lang="en-US" sz="6000" b="1" dirty="0"/>
              <a:t>PWM TIMER1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91506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Fast PWM 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Fast PWM, counter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mode normal.</a:t>
            </a:r>
          </a:p>
          <a:p>
            <a:r>
              <a:rPr lang="en-US" dirty="0" smtClean="0"/>
              <a:t>Counter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timer di start.</a:t>
            </a:r>
          </a:p>
          <a:p>
            <a:r>
              <a:rPr lang="en-US" dirty="0" smtClean="0"/>
              <a:t>Counter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79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" y="857274"/>
            <a:ext cx="9135208" cy="3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6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613"/>
          <a:stretch/>
        </p:blipFill>
        <p:spPr>
          <a:xfrm>
            <a:off x="628650" y="166255"/>
            <a:ext cx="7709970" cy="65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6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" y="120300"/>
            <a:ext cx="7817081" cy="64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5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56" y="6758"/>
            <a:ext cx="7269088" cy="68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6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60143"/>
            <a:ext cx="7886700" cy="2816820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smtClean="0"/>
              <a:t>COM1A1:0 </a:t>
            </a:r>
            <a:r>
              <a:rPr lang="en-US" dirty="0"/>
              <a:t>= </a:t>
            </a:r>
            <a:r>
              <a:rPr lang="en-US" dirty="0" smtClean="0"/>
              <a:t>10 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waveform generator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smtClean="0"/>
              <a:t>men-clear </a:t>
            </a:r>
            <a:r>
              <a:rPr lang="en-US" dirty="0"/>
              <a:t>pin </a:t>
            </a:r>
            <a:r>
              <a:rPr lang="en-US" dirty="0" smtClean="0"/>
              <a:t>OC1A </a:t>
            </a:r>
            <a:r>
              <a:rPr lang="en-US" dirty="0" err="1"/>
              <a:t>saat</a:t>
            </a:r>
            <a:r>
              <a:rPr lang="en-US" dirty="0"/>
              <a:t> compare match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-set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top.</a:t>
            </a:r>
          </a:p>
          <a:p>
            <a:r>
              <a:rPr lang="en-US" dirty="0" smtClean="0"/>
              <a:t>Mode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non inverting PWM. Duty cycle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OCR1A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" y="193180"/>
            <a:ext cx="8432211" cy="29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0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69283"/>
            <a:ext cx="7886700" cy="3007679"/>
          </a:xfrm>
        </p:spPr>
        <p:txBody>
          <a:bodyPr>
            <a:normAutofit/>
          </a:bodyPr>
          <a:lstStyle/>
          <a:p>
            <a:r>
              <a:rPr lang="en-US" dirty="0" err="1"/>
              <a:t>Ketika</a:t>
            </a:r>
            <a:r>
              <a:rPr lang="en-US" dirty="0"/>
              <a:t> COM1A1:0 = </a:t>
            </a:r>
            <a:r>
              <a:rPr lang="en-US" dirty="0" smtClean="0"/>
              <a:t>11 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waveform generator </a:t>
            </a:r>
            <a:r>
              <a:rPr lang="en-US" dirty="0" smtClean="0"/>
              <a:t>men-set OC1A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/>
              <a:t>compare match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-clear-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top.</a:t>
            </a:r>
          </a:p>
          <a:p>
            <a:r>
              <a:rPr lang="en-US" dirty="0"/>
              <a:t>Mode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smtClean="0"/>
              <a:t>inverting </a:t>
            </a:r>
            <a:r>
              <a:rPr lang="en-US" dirty="0"/>
              <a:t>PWM. Duty cycle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OCR1A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7" y="16274"/>
            <a:ext cx="8979298" cy="31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7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Frekuensi</a:t>
            </a:r>
            <a:r>
              <a:rPr lang="en-US" b="1" dirty="0" smtClean="0"/>
              <a:t> </a:t>
            </a:r>
            <a:r>
              <a:rPr lang="en-US" b="1" dirty="0" err="1" smtClean="0"/>
              <a:t>Gelombang</a:t>
            </a:r>
            <a:r>
              <a:rPr lang="en-US" b="1" dirty="0" smtClean="0"/>
              <a:t> yang </a:t>
            </a:r>
            <a:r>
              <a:rPr lang="en-US" b="1" dirty="0" err="1" smtClean="0"/>
              <a:t>Dihasilkan</a:t>
            </a:r>
            <a:r>
              <a:rPr lang="en-US" b="1" dirty="0" smtClean="0"/>
              <a:t> Fast PWM 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fast PWM mode, timer </a:t>
            </a:r>
            <a:r>
              <a:rPr lang="en-US" sz="2400" dirty="0" err="1" smtClean="0"/>
              <a:t>mencacah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0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top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roll over.</a:t>
            </a:r>
          </a:p>
          <a:p>
            <a:r>
              <a:rPr lang="en-US" sz="2400" dirty="0" err="1" smtClean="0"/>
              <a:t>Maka</a:t>
            </a:r>
            <a:r>
              <a:rPr lang="en-US" sz="2400" dirty="0" smtClean="0"/>
              <a:t>,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1/(Top+1) </a:t>
            </a:r>
            <a:r>
              <a:rPr lang="en-US" sz="2400" dirty="0" err="1" smtClean="0">
                <a:sym typeface="Wingdings" panose="05000000000000000000" pitchFamily="2" charset="2"/>
              </a:rPr>
              <a:t>dari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frekuensi</a:t>
            </a:r>
            <a:r>
              <a:rPr lang="en-US" sz="2400" dirty="0" smtClean="0">
                <a:sym typeface="Wingdings" panose="05000000000000000000" pitchFamily="2" charset="2"/>
              </a:rPr>
              <a:t> timer clock.</a:t>
            </a:r>
          </a:p>
          <a:p>
            <a:r>
              <a:rPr lang="en-US" sz="2400" dirty="0" err="1" smtClean="0">
                <a:sym typeface="Wingdings" panose="05000000000000000000" pitchFamily="2" charset="2"/>
              </a:rPr>
              <a:t>Frekuensi</a:t>
            </a:r>
            <a:r>
              <a:rPr lang="en-US" sz="2400" dirty="0" smtClean="0">
                <a:sym typeface="Wingdings" panose="05000000000000000000" pitchFamily="2" charset="2"/>
              </a:rPr>
              <a:t> timer clock </a:t>
            </a:r>
            <a:r>
              <a:rPr lang="en-US" sz="2400" dirty="0" err="1" smtClean="0">
                <a:sym typeface="Wingdings" panose="05000000000000000000" pitchFamily="2" charset="2"/>
              </a:rPr>
              <a:t>dapat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dipilih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menggunakan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prescaler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8" y="4380319"/>
            <a:ext cx="8487083" cy="1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49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Frekuensi</a:t>
            </a:r>
            <a:r>
              <a:rPr lang="en-US" b="1" dirty="0"/>
              <a:t> </a:t>
            </a:r>
            <a:r>
              <a:rPr lang="en-US" b="1" dirty="0" err="1"/>
              <a:t>Gelombang</a:t>
            </a:r>
            <a:r>
              <a:rPr lang="en-US" b="1" dirty="0"/>
              <a:t> yang </a:t>
            </a:r>
            <a:r>
              <a:rPr lang="en-US" b="1" dirty="0" err="1"/>
              <a:t>Dihasilkan</a:t>
            </a:r>
            <a:r>
              <a:rPr lang="en-US" b="1" dirty="0"/>
              <a:t> Fast PWM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255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Duty cycle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register OCR1x.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COM1x1:0 = 10 (non inverting),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OCR1x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pula duty cycle. </a:t>
            </a:r>
            <a:r>
              <a:rPr lang="en-US" dirty="0" err="1" smtClean="0"/>
              <a:t>Ketika</a:t>
            </a:r>
            <a:r>
              <a:rPr lang="en-US" dirty="0" smtClean="0"/>
              <a:t> OCR1x=Top, </a:t>
            </a:r>
            <a:r>
              <a:rPr lang="en-US" dirty="0" err="1" smtClean="0"/>
              <a:t>maka</a:t>
            </a:r>
            <a:r>
              <a:rPr lang="en-US" dirty="0" smtClean="0"/>
              <a:t> OC1 </a:t>
            </a:r>
            <a:r>
              <a:rPr lang="en-US" dirty="0" err="1" smtClean="0"/>
              <a:t>selalu</a:t>
            </a:r>
            <a:r>
              <a:rPr lang="en-US" dirty="0" smtClean="0"/>
              <a:t> high (duty cycle 100%). OC1x high </a:t>
            </a:r>
            <a:r>
              <a:rPr lang="en-US" dirty="0" err="1" smtClean="0"/>
              <a:t>merupakan</a:t>
            </a:r>
            <a:r>
              <a:rPr lang="en-US" dirty="0" smtClean="0"/>
              <a:t> total </a:t>
            </a:r>
            <a:r>
              <a:rPr lang="en-US" dirty="0" err="1" smtClean="0"/>
              <a:t>dari</a:t>
            </a:r>
            <a:r>
              <a:rPr lang="en-US" dirty="0" smtClean="0"/>
              <a:t> OCRx1+1clock.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non inverting duty cycle: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1169"/>
            <a:ext cx="9346043" cy="26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7" y="0"/>
            <a:ext cx="6832562" cy="68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97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9144000" cy="51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5" y="0"/>
            <a:ext cx="8921028" cy="6211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93" r="33671" b="65731"/>
          <a:stretch/>
        </p:blipFill>
        <p:spPr>
          <a:xfrm>
            <a:off x="334374" y="5597959"/>
            <a:ext cx="3657600" cy="89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6654" t="19651" b="24216"/>
          <a:stretch/>
        </p:blipFill>
        <p:spPr>
          <a:xfrm>
            <a:off x="5224990" y="5605463"/>
            <a:ext cx="3678765" cy="10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13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7780713" cy="6696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93" r="33671" b="65731"/>
          <a:stretch/>
        </p:blipFill>
        <p:spPr>
          <a:xfrm>
            <a:off x="240245" y="5031464"/>
            <a:ext cx="3657600" cy="89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6654" t="19651" b="24216"/>
          <a:stretch/>
        </p:blipFill>
        <p:spPr>
          <a:xfrm>
            <a:off x="5130861" y="5038968"/>
            <a:ext cx="3678765" cy="10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7886700" cy="67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5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" y="166255"/>
            <a:ext cx="9007505" cy="6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84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6" y="365126"/>
            <a:ext cx="8919308" cy="62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2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6378"/>
            <a:ext cx="7798930" cy="65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16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8" y="83125"/>
            <a:ext cx="7931065" cy="66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8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FAST PWM 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Fast PWM, counter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mode normal.</a:t>
            </a:r>
          </a:p>
          <a:p>
            <a:r>
              <a:rPr lang="en-US" dirty="0" smtClean="0"/>
              <a:t>Timer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timer di start.</a:t>
            </a:r>
          </a:p>
          <a:p>
            <a:r>
              <a:rPr lang="en-US" dirty="0" smtClean="0"/>
              <a:t>Timer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(0xFF).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roll over </a:t>
            </a:r>
            <a:r>
              <a:rPr lang="en-US" dirty="0" err="1" smtClean="0"/>
              <a:t>dari</a:t>
            </a:r>
            <a:r>
              <a:rPr lang="en-US" dirty="0" smtClean="0"/>
              <a:t> 0xFF </a:t>
            </a:r>
            <a:r>
              <a:rPr lang="en-US" dirty="0" err="1" smtClean="0"/>
              <a:t>ke</a:t>
            </a:r>
            <a:r>
              <a:rPr lang="en-US" dirty="0" smtClean="0"/>
              <a:t> 0x00, </a:t>
            </a:r>
            <a:r>
              <a:rPr lang="en-US" dirty="0" err="1" smtClean="0"/>
              <a:t>maka</a:t>
            </a:r>
            <a:r>
              <a:rPr lang="en-US" dirty="0" smtClean="0"/>
              <a:t> TOV flag </a:t>
            </a:r>
            <a:r>
              <a:rPr lang="en-US" dirty="0" err="1" smtClean="0"/>
              <a:t>akan</a:t>
            </a:r>
            <a:r>
              <a:rPr lang="en-US" dirty="0" smtClean="0"/>
              <a:t> set.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Generate Waves </a:t>
            </a:r>
            <a:br>
              <a:rPr lang="en-US" b="1" dirty="0" smtClean="0"/>
            </a:br>
            <a:r>
              <a:rPr lang="en-US" b="1" dirty="0" smtClean="0"/>
              <a:t>(With Different Frequency)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9" y="1825625"/>
            <a:ext cx="8796101" cy="39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72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25" y="229581"/>
            <a:ext cx="7886700" cy="43513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mode 14 </a:t>
            </a:r>
            <a:r>
              <a:rPr lang="en-US" dirty="0" err="1" smtClean="0"/>
              <a:t>dan</a:t>
            </a:r>
            <a:r>
              <a:rPr lang="en-US" dirty="0" smtClean="0"/>
              <a:t> 15, </a:t>
            </a:r>
            <a:r>
              <a:rPr lang="en-US" dirty="0" err="1" smtClean="0"/>
              <a:t>nilai</a:t>
            </a:r>
            <a:r>
              <a:rPr lang="en-US" dirty="0" smtClean="0"/>
              <a:t> TOP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spesifikasikan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register ICR1 </a:t>
            </a:r>
            <a:r>
              <a:rPr lang="en-US" dirty="0" err="1" smtClean="0"/>
              <a:t>dan</a:t>
            </a:r>
            <a:r>
              <a:rPr lang="en-US" dirty="0" smtClean="0"/>
              <a:t> OCR1A.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5" y="1286938"/>
            <a:ext cx="7886700" cy="5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47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4" y="216130"/>
            <a:ext cx="876243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49875"/>
            <a:ext cx="8131471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39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8887"/>
            <a:ext cx="7886700" cy="175932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mode 15 </a:t>
            </a:r>
            <a:r>
              <a:rPr lang="en-US" dirty="0" err="1" smtClean="0"/>
              <a:t>maka</a:t>
            </a:r>
            <a:r>
              <a:rPr lang="en-US" dirty="0" smtClean="0"/>
              <a:t> OCR1A </a:t>
            </a:r>
            <a:r>
              <a:rPr lang="en-US" dirty="0" err="1" smtClean="0"/>
              <a:t>ter</a:t>
            </a:r>
            <a:r>
              <a:rPr lang="en-US" dirty="0" smtClean="0"/>
              <a:t>-buffer,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buffer </a:t>
            </a:r>
            <a:r>
              <a:rPr lang="en-US" dirty="0" err="1" smtClean="0"/>
              <a:t>akan</a:t>
            </a:r>
            <a:r>
              <a:rPr lang="en-US" dirty="0" smtClean="0"/>
              <a:t> di load </a:t>
            </a:r>
            <a:r>
              <a:rPr lang="en-US" dirty="0" err="1" smtClean="0"/>
              <a:t>ke</a:t>
            </a:r>
            <a:r>
              <a:rPr lang="en-US" dirty="0" smtClean="0"/>
              <a:t> OCR1A </a:t>
            </a:r>
            <a:r>
              <a:rPr lang="en-US" dirty="0" err="1" smtClean="0"/>
              <a:t>ketika</a:t>
            </a:r>
            <a:r>
              <a:rPr lang="en-US" dirty="0" smtClean="0"/>
              <a:t> timer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top.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mode 15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OC1B wave generator </a:t>
            </a:r>
            <a:r>
              <a:rPr lang="en-US" dirty="0" err="1" smtClean="0"/>
              <a:t>karena</a:t>
            </a:r>
            <a:r>
              <a:rPr lang="en-US" dirty="0" smtClean="0"/>
              <a:t> OCR1A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top value.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08214"/>
            <a:ext cx="7879819" cy="44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64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56" y="-1"/>
            <a:ext cx="687466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76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PHASE CORRECT PWM 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Phase Correct PWM, timer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top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0.</a:t>
            </a:r>
          </a:p>
          <a:p>
            <a:r>
              <a:rPr lang="en-US" dirty="0" smtClean="0"/>
              <a:t>TOV1 flag </a:t>
            </a:r>
            <a:r>
              <a:rPr lang="en-US" dirty="0" err="1" smtClean="0"/>
              <a:t>akan</a:t>
            </a:r>
            <a:r>
              <a:rPr lang="en-US" dirty="0" smtClean="0"/>
              <a:t> di set </a:t>
            </a:r>
            <a:r>
              <a:rPr lang="en-US" dirty="0" err="1" smtClean="0"/>
              <a:t>ketika</a:t>
            </a:r>
            <a:r>
              <a:rPr lang="en-US" dirty="0" smtClean="0"/>
              <a:t> timer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nol.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5" y="3185875"/>
            <a:ext cx="9017220" cy="30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517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" y="1121341"/>
            <a:ext cx="9116224" cy="31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57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0"/>
            <a:ext cx="8066463" cy="6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21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74" y="49271"/>
            <a:ext cx="3860223" cy="2228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277849"/>
            <a:ext cx="7899261" cy="45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05" y="0"/>
            <a:ext cx="6707456" cy="67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56" y="49048"/>
            <a:ext cx="7134100" cy="68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45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00689"/>
            <a:ext cx="7886700" cy="287627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Ketika</a:t>
            </a:r>
            <a:r>
              <a:rPr lang="en-US" dirty="0"/>
              <a:t> COM1A1:0 = 10 , </a:t>
            </a:r>
            <a:r>
              <a:rPr lang="en-US" dirty="0" err="1"/>
              <a:t>maka</a:t>
            </a:r>
            <a:r>
              <a:rPr lang="en-US" dirty="0"/>
              <a:t> waveform generator </a:t>
            </a:r>
            <a:r>
              <a:rPr lang="en-US" dirty="0" err="1"/>
              <a:t>akan</a:t>
            </a:r>
            <a:r>
              <a:rPr lang="en-US" dirty="0"/>
              <a:t> men-clear pin OC1A </a:t>
            </a:r>
            <a:r>
              <a:rPr lang="en-US" dirty="0" err="1"/>
              <a:t>saat</a:t>
            </a:r>
            <a:r>
              <a:rPr lang="en-US" dirty="0"/>
              <a:t> compare </a:t>
            </a:r>
            <a:r>
              <a:rPr lang="en-US" dirty="0" smtClean="0"/>
              <a:t>match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mencacah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men-set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smtClean="0"/>
              <a:t>top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Mode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non inverting PWM. Duty cycle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OCR1A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0" y="13450"/>
            <a:ext cx="8709180" cy="32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2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08465"/>
            <a:ext cx="7886700" cy="286849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Ketika</a:t>
            </a:r>
            <a:r>
              <a:rPr lang="en-US" dirty="0"/>
              <a:t> COM1A1:0 = 11 , </a:t>
            </a:r>
            <a:r>
              <a:rPr lang="en-US" dirty="0" err="1"/>
              <a:t>maka</a:t>
            </a:r>
            <a:r>
              <a:rPr lang="en-US" dirty="0"/>
              <a:t> waveform generator men-set OC1A </a:t>
            </a:r>
            <a:r>
              <a:rPr lang="en-US" dirty="0" err="1"/>
              <a:t>saat</a:t>
            </a:r>
            <a:r>
              <a:rPr lang="en-US" dirty="0"/>
              <a:t> compare </a:t>
            </a:r>
            <a:r>
              <a:rPr lang="en-US" dirty="0" smtClean="0"/>
              <a:t>match (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/>
              <a:t>naik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</a:t>
            </a:r>
            <a:r>
              <a:rPr lang="en-US" dirty="0"/>
              <a:t>-clear-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smtClean="0"/>
              <a:t>top (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mencacah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Mode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inverting PWM. Duty cycle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OCR1A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82" y="0"/>
            <a:ext cx="8448836" cy="31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FREKUENSI GELOMBANG YANG DIHASILKAN PHASE CORRECT PWM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29" y="1208551"/>
            <a:ext cx="8002141" cy="1636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44692"/>
            <a:ext cx="7964770" cy="38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72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DUTY CYCLE DARI </a:t>
            </a:r>
            <a:r>
              <a:rPr lang="en-US" b="1" dirty="0"/>
              <a:t>GELOMBANG YANG DIHASILKAN PHASE CORRECT PWM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Duty cycle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register OCR1x.</a:t>
            </a:r>
          </a:p>
          <a:p>
            <a:r>
              <a:rPr lang="en-US" sz="2400" dirty="0" err="1"/>
              <a:t>Ketika</a:t>
            </a:r>
            <a:r>
              <a:rPr lang="en-US" sz="2400" dirty="0"/>
              <a:t> COM1x1:0 = 10 (non inverting),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OCR1x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pula duty cycle. </a:t>
            </a:r>
            <a:r>
              <a:rPr lang="en-US" sz="2400" dirty="0" err="1"/>
              <a:t>Ketika</a:t>
            </a:r>
            <a:r>
              <a:rPr lang="en-US" sz="2400" dirty="0"/>
              <a:t> OCR1x=Top, </a:t>
            </a:r>
            <a:r>
              <a:rPr lang="en-US" sz="2400" dirty="0" err="1"/>
              <a:t>maka</a:t>
            </a:r>
            <a:r>
              <a:rPr lang="en-US" sz="2400" dirty="0"/>
              <a:t> OC1 </a:t>
            </a:r>
            <a:r>
              <a:rPr lang="en-US" sz="2400" dirty="0" err="1"/>
              <a:t>selalu</a:t>
            </a:r>
            <a:r>
              <a:rPr lang="en-US" sz="2400" dirty="0"/>
              <a:t> high (duty cycle 100%). OC1x high </a:t>
            </a:r>
            <a:r>
              <a:rPr lang="en-US" sz="2400" dirty="0" err="1"/>
              <a:t>merupakan</a:t>
            </a:r>
            <a:r>
              <a:rPr lang="en-US" sz="2400" dirty="0"/>
              <a:t> total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smtClean="0"/>
              <a:t>OCRx1 clock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non inverting duty cycle: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7" y="4409517"/>
            <a:ext cx="8700823" cy="19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45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0" y="644677"/>
            <a:ext cx="8820572" cy="46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256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309"/>
            <a:ext cx="7720429" cy="67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848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3" y="0"/>
            <a:ext cx="8920642" cy="60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39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Generate Waves </a:t>
            </a:r>
            <a:br>
              <a:rPr lang="en-US" b="1" dirty="0"/>
            </a:br>
            <a:r>
              <a:rPr lang="en-US" b="1" dirty="0"/>
              <a:t>(With Different Frequency)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6" y="1825625"/>
            <a:ext cx="8943547" cy="37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384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996"/>
            <a:ext cx="7886700" cy="848533"/>
          </a:xfrm>
        </p:spPr>
        <p:txBody>
          <a:bodyPr>
            <a:noAutofit/>
          </a:bodyPr>
          <a:lstStyle/>
          <a:p>
            <a:r>
              <a:rPr lang="en-US" sz="2400" b="1" dirty="0" err="1"/>
              <a:t>Pada</a:t>
            </a:r>
            <a:r>
              <a:rPr lang="en-US" sz="2400" b="1" dirty="0"/>
              <a:t> mode </a:t>
            </a:r>
            <a:r>
              <a:rPr lang="en-US" sz="2400" b="1" dirty="0" smtClean="0"/>
              <a:t>10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smtClean="0"/>
              <a:t>11, </a:t>
            </a:r>
            <a:r>
              <a:rPr lang="en-US" sz="2400" b="1" dirty="0" err="1"/>
              <a:t>nilai</a:t>
            </a:r>
            <a:r>
              <a:rPr lang="en-US" sz="2400" b="1" dirty="0"/>
              <a:t> TOP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kita</a:t>
            </a:r>
            <a:r>
              <a:rPr lang="en-US" sz="2400" b="1" dirty="0"/>
              <a:t> </a:t>
            </a:r>
            <a:r>
              <a:rPr lang="en-US" sz="2400" b="1" dirty="0" err="1"/>
              <a:t>spesifikasikan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register ICR1 </a:t>
            </a:r>
            <a:r>
              <a:rPr lang="en-US" sz="2400" b="1" dirty="0" err="1"/>
              <a:t>dan</a:t>
            </a:r>
            <a:r>
              <a:rPr lang="en-US" sz="2400" b="1" dirty="0"/>
              <a:t> OCR1A</a:t>
            </a:r>
            <a:r>
              <a:rPr lang="en-US" sz="3600" b="1" dirty="0"/>
              <a:t>.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2" y="861652"/>
            <a:ext cx="8112368" cy="58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Reaksi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waveform generator </a:t>
            </a:r>
            <a:r>
              <a:rPr lang="en-US" sz="2800" b="1" dirty="0" err="1" smtClean="0"/>
              <a:t>ketika</a:t>
            </a:r>
            <a:r>
              <a:rPr lang="en-US" sz="2800" b="1" dirty="0" smtClean="0"/>
              <a:t> compare match </a:t>
            </a:r>
            <a:r>
              <a:rPr lang="en-US" sz="2800" b="1" dirty="0" err="1" smtClean="0"/>
              <a:t>terjadi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mode fast PWM)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76210"/>
            <a:ext cx="7886700" cy="195833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Ketika</a:t>
            </a:r>
            <a:r>
              <a:rPr lang="en-US" dirty="0" smtClean="0"/>
              <a:t> COM01:00 = 00 , pin OC0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I/O port.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/>
              <a:t>COM01:00 = </a:t>
            </a:r>
            <a:r>
              <a:rPr lang="en-US" dirty="0" smtClean="0"/>
              <a:t>10 </a:t>
            </a:r>
            <a:r>
              <a:rPr lang="en-US" dirty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waveform generator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-clear pin </a:t>
            </a:r>
            <a:r>
              <a:rPr lang="en-US" dirty="0"/>
              <a:t>OC0 </a:t>
            </a:r>
            <a:r>
              <a:rPr lang="en-US" dirty="0" err="1" smtClean="0"/>
              <a:t>saat</a:t>
            </a:r>
            <a:r>
              <a:rPr lang="en-US" dirty="0" smtClean="0"/>
              <a:t> compare match </a:t>
            </a:r>
            <a:r>
              <a:rPr lang="en-US" dirty="0" err="1" smtClean="0"/>
              <a:t>terjadi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Duty cycle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yang di generate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OCR0 </a:t>
            </a:r>
            <a:r>
              <a:rPr lang="en-US" dirty="0" err="1" smtClean="0"/>
              <a:t>meningkat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" y="1009082"/>
            <a:ext cx="8030095" cy="31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9545" cy="54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297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94" y="-21734"/>
            <a:ext cx="7213278" cy="68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953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1607" y="2784455"/>
            <a:ext cx="70807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tabLst>
                <a:tab pos="4122738" algn="l"/>
              </a:tabLst>
            </a:pPr>
            <a:r>
              <a:rPr lang="en-US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TERIMA KASIH</a:t>
            </a:r>
            <a:endParaRPr lang="en-US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09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1" y="741735"/>
            <a:ext cx="8703238" cy="1083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81" y="2118443"/>
            <a:ext cx="8699486" cy="93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81" y="3506324"/>
            <a:ext cx="8600890" cy="989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81" y="4924018"/>
            <a:ext cx="8600890" cy="928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19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74355"/>
            <a:ext cx="7886700" cy="2802607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COM01:00 = </a:t>
            </a:r>
            <a:r>
              <a:rPr lang="en-US" dirty="0" smtClean="0"/>
              <a:t>11 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waveform generator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smtClean="0"/>
              <a:t>men-set pin OC0 </a:t>
            </a:r>
            <a:r>
              <a:rPr lang="en-US" dirty="0" err="1"/>
              <a:t>saat</a:t>
            </a:r>
            <a:r>
              <a:rPr lang="en-US" dirty="0"/>
              <a:t> compare match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-clear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top.</a:t>
            </a:r>
            <a:endParaRPr lang="en-US" dirty="0"/>
          </a:p>
          <a:p>
            <a:r>
              <a:rPr lang="en-US" dirty="0" err="1" smtClean="0"/>
              <a:t>Pada</a:t>
            </a:r>
            <a:r>
              <a:rPr lang="en-US" dirty="0" smtClean="0"/>
              <a:t> PWM mode inverting, duty cycle yang </a:t>
            </a:r>
            <a:r>
              <a:rPr lang="en-US" dirty="0" err="1" smtClean="0"/>
              <a:t>digenerate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OCR0 </a:t>
            </a:r>
            <a:r>
              <a:rPr lang="en-US" dirty="0" err="1" smtClean="0"/>
              <a:t>meningkat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9202" cy="33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FREKUENSI YANG DI GENERATE PADA FAST PWM 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fast PWM mode, timer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 </a:t>
            </a:r>
            <a:r>
              <a:rPr lang="en-US" dirty="0" err="1" smtClean="0"/>
              <a:t>sampai</a:t>
            </a:r>
            <a:r>
              <a:rPr lang="en-US" dirty="0" smtClean="0"/>
              <a:t> top (0xFF di 8 bit counter).</a:t>
            </a:r>
          </a:p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yang di generate </a:t>
            </a:r>
            <a:r>
              <a:rPr lang="en-US" dirty="0" smtClean="0">
                <a:sym typeface="Wingdings" panose="05000000000000000000" pitchFamily="2" charset="2"/>
              </a:rPr>
              <a:t> 1/256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frekuensi</a:t>
            </a:r>
            <a:r>
              <a:rPr lang="en-US" dirty="0" smtClean="0">
                <a:sym typeface="Wingdings" panose="05000000000000000000" pitchFamily="2" charset="2"/>
              </a:rPr>
              <a:t> timer clock.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Frekuensi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timer clock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dipilih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menggunakan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prescaler</a:t>
            </a:r>
            <a:r>
              <a:rPr lang="en-US" dirty="0" smtClean="0">
                <a:sym typeface="Wingdings" panose="05000000000000000000" pitchFamily="2" charset="2"/>
              </a:rPr>
              <a:t> (N).</a:t>
            </a:r>
          </a:p>
        </p:txBody>
      </p:sp>
    </p:spTree>
    <p:extLst>
      <p:ext uri="{BB962C8B-B14F-4D97-AF65-F5344CB8AC3E}">
        <p14:creationId xmlns:p14="http://schemas.microsoft.com/office/powerpoint/2010/main" val="33331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895</Words>
  <Application>Microsoft Office PowerPoint</Application>
  <PresentationFormat>On-screen Show (4:3)</PresentationFormat>
  <Paragraphs>69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Office Theme</vt:lpstr>
      <vt:lpstr>SISTEM MIKROPROSESOR</vt:lpstr>
      <vt:lpstr>PowerPoint Presentation</vt:lpstr>
      <vt:lpstr>PowerPoint Presentation</vt:lpstr>
      <vt:lpstr>PowerPoint Presentation</vt:lpstr>
      <vt:lpstr>FAST PWM MODE</vt:lpstr>
      <vt:lpstr>PowerPoint Presentation</vt:lpstr>
      <vt:lpstr>Reaksi dari waveform generator ketika compare match terjadi (pada mode fast PWM)</vt:lpstr>
      <vt:lpstr>PowerPoint Presentation</vt:lpstr>
      <vt:lpstr>FREKUENSI YANG DI GENERATE PADA FAST PWM 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Correct PWM mode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Menggunakan Timer 2</vt:lpstr>
      <vt:lpstr>PowerPoint Presentation</vt:lpstr>
      <vt:lpstr>Fast PWM 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Frekuensi Gelombang yang Dihasilkan Fast PWM Mode</vt:lpstr>
      <vt:lpstr>Frekuensi Gelombang yang Dihasilkan Fast PWM 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Generate Waves  (With Different Frequency)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CORRECT PWM 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FREKUENSI GELOMBANG YANG DIHASILKAN PHASE CORRECT PWM</vt:lpstr>
      <vt:lpstr>DUTY CYCLE DARI GELOMBANG YANG DIHASILKAN PHASE CORRECT PWM</vt:lpstr>
      <vt:lpstr>PowerPoint Presentation</vt:lpstr>
      <vt:lpstr>PowerPoint Presentation</vt:lpstr>
      <vt:lpstr>PowerPoint Presentation</vt:lpstr>
      <vt:lpstr>Generate Waves  (With Different Frequency)</vt:lpstr>
      <vt:lpstr>Pada mode 10 dan 11, nilai TOP dapat kita spesifikasikan dengan register ICR1 dan OCR1A.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MIKROPROSESOR</dc:title>
  <dc:creator>Lindstrom</dc:creator>
  <cp:lastModifiedBy>Taufiq Nuzwir Nizar</cp:lastModifiedBy>
  <cp:revision>86</cp:revision>
  <dcterms:created xsi:type="dcterms:W3CDTF">2015-05-30T01:08:58Z</dcterms:created>
  <dcterms:modified xsi:type="dcterms:W3CDTF">2015-12-02T04:11:28Z</dcterms:modified>
</cp:coreProperties>
</file>