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D7C6779-BA9D-4314-BCE9-ED69C703903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FC570D1-6B45-40EC-B69B-26FF9A7536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MEDIA HUMAS/PUBLIC RELATIONS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MELLY MAULIN 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071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editorial</a:t>
            </a:r>
          </a:p>
          <a:p>
            <a:pPr algn="just"/>
            <a:r>
              <a:rPr lang="en-US" sz="2800" dirty="0" err="1" smtClean="0"/>
              <a:t>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mempromosikan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opini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Tujuan</a:t>
            </a:r>
            <a:r>
              <a:rPr lang="en-US" sz="2800" dirty="0" smtClean="0"/>
              <a:t> image building yang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akhirnya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selling product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71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BROSUR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media mix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news conference (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krisis</a:t>
            </a:r>
            <a:r>
              <a:rPr lang="en-US" sz="2800" dirty="0" smtClean="0"/>
              <a:t>)</a:t>
            </a:r>
          </a:p>
          <a:p>
            <a:pPr algn="just"/>
            <a:r>
              <a:rPr lang="en-US" sz="2800" dirty="0" err="1" smtClean="0"/>
              <a:t>Isinya</a:t>
            </a:r>
            <a:r>
              <a:rPr lang="en-US" sz="2800" dirty="0" smtClean="0"/>
              <a:t> : fact sheet, historical sheet, biographical information, background, serial publication.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63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PITCH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pengantar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menuju</a:t>
            </a:r>
            <a:r>
              <a:rPr lang="en-US" sz="2800" dirty="0" smtClean="0"/>
              <a:t> </a:t>
            </a:r>
            <a:r>
              <a:rPr lang="en-US" sz="2800" dirty="0" err="1" smtClean="0"/>
              <a:t>liputan</a:t>
            </a:r>
            <a:r>
              <a:rPr lang="en-US" sz="2800" dirty="0" smtClean="0"/>
              <a:t> media,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memperkenalkan</a:t>
            </a:r>
            <a:r>
              <a:rPr lang="en-US" sz="2800" dirty="0" smtClean="0"/>
              <a:t> ide</a:t>
            </a:r>
          </a:p>
          <a:p>
            <a:r>
              <a:rPr lang="en-US" sz="2800" dirty="0" smtClean="0"/>
              <a:t>Proses : </a:t>
            </a:r>
            <a:r>
              <a:rPr lang="en-US" sz="2800" dirty="0" err="1" smtClean="0"/>
              <a:t>Menganalisis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subjek</a:t>
            </a:r>
            <a:r>
              <a:rPr lang="en-US" sz="2800" dirty="0" smtClean="0"/>
              <a:t>/target, </a:t>
            </a:r>
            <a:r>
              <a:rPr lang="en-US" sz="2800" dirty="0" err="1" smtClean="0"/>
              <a:t>menghubungi</a:t>
            </a:r>
            <a:r>
              <a:rPr lang="en-US" sz="2800" dirty="0" smtClean="0"/>
              <a:t> editor, </a:t>
            </a:r>
            <a:r>
              <a:rPr lang="en-US" sz="2800" dirty="0" err="1" smtClean="0"/>
              <a:t>menulis</a:t>
            </a:r>
            <a:r>
              <a:rPr lang="en-US" sz="2800" dirty="0" smtClean="0"/>
              <a:t> </a:t>
            </a:r>
            <a:r>
              <a:rPr lang="en-US" sz="2800" dirty="0" err="1" smtClean="0"/>
              <a:t>singkat</a:t>
            </a:r>
            <a:r>
              <a:rPr lang="en-US" sz="2800" dirty="0" smtClean="0"/>
              <a:t>,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 </a:t>
            </a:r>
            <a:r>
              <a:rPr lang="en-US" sz="2800" dirty="0" err="1" smtClean="0"/>
              <a:t>scr</a:t>
            </a:r>
            <a:r>
              <a:rPr lang="en-US" sz="2800" dirty="0" smtClean="0"/>
              <a:t> </a:t>
            </a:r>
            <a:r>
              <a:rPr lang="en-US" sz="2800" dirty="0" err="1" smtClean="0"/>
              <a:t>singkat</a:t>
            </a:r>
            <a:r>
              <a:rPr lang="en-US" sz="2800" dirty="0" smtClean="0"/>
              <a:t> &amp; </a:t>
            </a:r>
            <a:r>
              <a:rPr lang="en-US" sz="2800" dirty="0" err="1" smtClean="0"/>
              <a:t>Informatif</a:t>
            </a:r>
            <a:r>
              <a:rPr lang="en-US" sz="2800" dirty="0" smtClean="0"/>
              <a:t>, </a:t>
            </a:r>
            <a:r>
              <a:rPr lang="en-US" sz="2800" dirty="0" err="1" smtClean="0"/>
              <a:t>meringkasnya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57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SOSIAL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Media online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penggunanya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berpartisipasi</a:t>
            </a:r>
            <a:r>
              <a:rPr lang="en-US" sz="2800" dirty="0" smtClean="0"/>
              <a:t>, </a:t>
            </a:r>
            <a:r>
              <a:rPr lang="en-US" sz="2800" dirty="0" err="1" smtClean="0"/>
              <a:t>berbagi</a:t>
            </a:r>
            <a:r>
              <a:rPr lang="en-US" sz="2800" dirty="0" smtClean="0"/>
              <a:t>,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media</a:t>
            </a:r>
          </a:p>
          <a:p>
            <a:pPr algn="just"/>
            <a:r>
              <a:rPr lang="en-US" sz="2800" dirty="0" err="1" smtClean="0"/>
              <a:t>Jejaring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:Blog, FB, </a:t>
            </a:r>
            <a:r>
              <a:rPr lang="en-US" sz="2800" dirty="0" err="1" smtClean="0"/>
              <a:t>myspace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twitter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39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err="1" smtClean="0">
                <a:latin typeface="Forte" pitchFamily="66" charset="0"/>
              </a:rPr>
              <a:t>Semangat</a:t>
            </a:r>
            <a:r>
              <a:rPr lang="en-US" sz="4000" dirty="0" smtClean="0">
                <a:latin typeface="Forte" pitchFamily="66" charset="0"/>
              </a:rPr>
              <a:t>…</a:t>
            </a:r>
            <a:endParaRPr lang="en-US" sz="4000" dirty="0"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 DI LUAR HUMAS/PR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Media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Humas</a:t>
            </a:r>
            <a:r>
              <a:rPr lang="en-US" sz="2800" dirty="0" smtClean="0"/>
              <a:t> </a:t>
            </a:r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COMMERCIAL PRESS (media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komersial</a:t>
            </a:r>
            <a:r>
              <a:rPr lang="en-US" sz="2800" dirty="0" smtClean="0"/>
              <a:t>, 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)</a:t>
            </a:r>
          </a:p>
          <a:p>
            <a:pPr algn="just"/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mitra</a:t>
            </a:r>
            <a:r>
              <a:rPr lang="en-US" sz="2800" dirty="0" smtClean="0"/>
              <a:t> </a:t>
            </a:r>
            <a:r>
              <a:rPr lang="en-US" sz="2800" dirty="0" err="1" smtClean="0"/>
              <a:t>Humas</a:t>
            </a:r>
            <a:r>
              <a:rPr lang="en-US" sz="2800" dirty="0" smtClean="0"/>
              <a:t>,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endParaRPr lang="en-US" sz="28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68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 MEDIA MASSA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Media </a:t>
            </a:r>
            <a:r>
              <a:rPr lang="en-US" sz="2800" dirty="0" err="1" smtClean="0"/>
              <a:t>konvensional</a:t>
            </a:r>
            <a:endParaRPr lang="en-US" sz="2800" dirty="0" smtClean="0"/>
          </a:p>
          <a:p>
            <a:r>
              <a:rPr lang="en-US" sz="2800" dirty="0" smtClean="0"/>
              <a:t>Media </a:t>
            </a:r>
            <a:r>
              <a:rPr lang="en-US" sz="2800" dirty="0" err="1" smtClean="0"/>
              <a:t>kontemporer</a:t>
            </a:r>
            <a:r>
              <a:rPr lang="en-US" sz="2800" dirty="0" smtClean="0"/>
              <a:t> (radio digital, </a:t>
            </a:r>
            <a:r>
              <a:rPr lang="en-US" sz="2800" dirty="0" err="1" smtClean="0"/>
              <a:t>televisi</a:t>
            </a:r>
            <a:r>
              <a:rPr lang="en-US" sz="2800" dirty="0" smtClean="0"/>
              <a:t> digital, media online, media </a:t>
            </a:r>
            <a:r>
              <a:rPr lang="en-US" sz="2800" dirty="0" err="1" smtClean="0"/>
              <a:t>sosial</a:t>
            </a:r>
            <a:r>
              <a:rPr lang="en-US" sz="2800" dirty="0" smtClean="0"/>
              <a:t>/media </a:t>
            </a:r>
            <a:r>
              <a:rPr lang="en-US" sz="2800" dirty="0" err="1" smtClean="0"/>
              <a:t>jejaring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39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SURAT KABAR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kabar</a:t>
            </a:r>
            <a:r>
              <a:rPr lang="en-US" sz="2800" dirty="0" smtClean="0"/>
              <a:t> </a:t>
            </a:r>
            <a:r>
              <a:rPr lang="en-US" sz="2800" dirty="0" err="1" smtClean="0"/>
              <a:t>harian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(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Kabar</a:t>
            </a:r>
            <a:r>
              <a:rPr lang="en-US" sz="2800" dirty="0" smtClean="0"/>
              <a:t> metropolitan (</a:t>
            </a:r>
            <a:r>
              <a:rPr lang="en-US" sz="2800" dirty="0" err="1" smtClean="0"/>
              <a:t>lokal</a:t>
            </a:r>
            <a:r>
              <a:rPr lang="en-US" sz="2800" dirty="0" smtClean="0"/>
              <a:t>/</a:t>
            </a:r>
            <a:r>
              <a:rPr lang="en-US" sz="2800" dirty="0" err="1" smtClean="0"/>
              <a:t>kota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menyamai</a:t>
            </a:r>
            <a:r>
              <a:rPr lang="en-US" sz="2800" dirty="0" smtClean="0"/>
              <a:t> </a:t>
            </a:r>
            <a:r>
              <a:rPr lang="en-US" sz="2800" dirty="0" err="1" smtClean="0"/>
              <a:t>sk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kabar</a:t>
            </a:r>
            <a:r>
              <a:rPr lang="en-US" sz="2800" dirty="0" smtClean="0"/>
              <a:t> </a:t>
            </a:r>
            <a:r>
              <a:rPr lang="en-US" sz="2800" dirty="0" err="1" smtClean="0"/>
              <a:t>pinggiran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/suburban)</a:t>
            </a:r>
          </a:p>
          <a:p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kabar</a:t>
            </a:r>
            <a:r>
              <a:rPr lang="en-US" sz="2800" dirty="0" smtClean="0"/>
              <a:t> </a:t>
            </a:r>
            <a:r>
              <a:rPr lang="en-US" sz="2800" dirty="0" err="1" smtClean="0"/>
              <a:t>mingguan</a:t>
            </a:r>
            <a:endParaRPr lang="en-US" sz="2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135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Majalah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terbitnya</a:t>
            </a:r>
            <a:endParaRPr lang="en-US" sz="2800" dirty="0" smtClean="0"/>
          </a:p>
          <a:p>
            <a:r>
              <a:rPr lang="en-US" sz="2800" dirty="0" err="1" smtClean="0"/>
              <a:t>Majalah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khalayaknya</a:t>
            </a:r>
            <a:endParaRPr lang="en-US" sz="2800" dirty="0" smtClean="0"/>
          </a:p>
          <a:p>
            <a:r>
              <a:rPr lang="en-US" sz="2800" dirty="0" err="1" smtClean="0"/>
              <a:t>Majalah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tema</a:t>
            </a:r>
            <a:endParaRPr lang="en-US" sz="2800" dirty="0" smtClean="0"/>
          </a:p>
          <a:p>
            <a:r>
              <a:rPr lang="en-US" sz="2800" dirty="0" err="1" smtClean="0"/>
              <a:t>Majalah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segmentasi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demografis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41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</a:t>
            </a:r>
          </a:p>
          <a:p>
            <a:r>
              <a:rPr lang="en-US" dirty="0" smtClean="0"/>
              <a:t>TELEVISI</a:t>
            </a:r>
          </a:p>
          <a:p>
            <a:r>
              <a:rPr lang="en-US" dirty="0" smtClean="0"/>
              <a:t>NEWSPAPER ONLINE</a:t>
            </a:r>
          </a:p>
          <a:p>
            <a:r>
              <a:rPr lang="en-US" dirty="0" smtClean="0"/>
              <a:t>MAGAZINE ONLINE</a:t>
            </a:r>
          </a:p>
          <a:p>
            <a:r>
              <a:rPr lang="en-US" dirty="0" smtClean="0"/>
              <a:t>DIGITAL RADIO</a:t>
            </a:r>
          </a:p>
          <a:p>
            <a:r>
              <a:rPr lang="en-US" dirty="0" smtClean="0"/>
              <a:t>DIGITAL TELEVISION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Media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humas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HOUSE JOURNAL</a:t>
            </a:r>
          </a:p>
          <a:p>
            <a:pPr indent="0" algn="just">
              <a:buNone/>
            </a:pPr>
            <a:r>
              <a:rPr lang="en-US" sz="2800" dirty="0" smtClean="0"/>
              <a:t>Media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kalangan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diperjuabelikan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61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Annual report (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Diperuntukan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(stockholder), </a:t>
            </a:r>
            <a:r>
              <a:rPr lang="en-US" dirty="0" err="1" smtClean="0"/>
              <a:t>pemilik</a:t>
            </a:r>
            <a:r>
              <a:rPr lang="en-US" dirty="0" smtClean="0"/>
              <a:t> (owner), investor, media, </a:t>
            </a:r>
            <a:r>
              <a:rPr lang="en-US" dirty="0" err="1" smtClean="0"/>
              <a:t>pialang</a:t>
            </a:r>
            <a:r>
              <a:rPr lang="en-US" dirty="0" smtClean="0"/>
              <a:t>,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modal.</a:t>
            </a:r>
          </a:p>
          <a:p>
            <a:pPr algn="just"/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alokasi</a:t>
            </a:r>
            <a:r>
              <a:rPr lang="en-US" dirty="0" smtClean="0"/>
              <a:t> SDM,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endParaRPr lang="en-US" dirty="0" smtClean="0"/>
          </a:p>
          <a:p>
            <a:pPr algn="just"/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Marer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April</a:t>
            </a:r>
          </a:p>
          <a:p>
            <a:pPr algn="just"/>
            <a:r>
              <a:rPr lang="en-US" dirty="0" smtClean="0"/>
              <a:t>Format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corporate identity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38782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b="1" dirty="0" err="1" smtClean="0"/>
              <a:t>sebagian</a:t>
            </a:r>
            <a:r>
              <a:rPr lang="en-US" b="1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endParaRPr lang="en-US" dirty="0" smtClean="0"/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ditelusuri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algn="just"/>
            <a:r>
              <a:rPr lang="en-US" dirty="0" smtClean="0"/>
              <a:t>Isi : kata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,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filosofi</a:t>
            </a:r>
            <a:r>
              <a:rPr lang="en-US" dirty="0" smtClean="0"/>
              <a:t>, </a:t>
            </a:r>
            <a:r>
              <a:rPr lang="en-US" dirty="0" err="1" smtClean="0"/>
              <a:t>visi</a:t>
            </a:r>
            <a:r>
              <a:rPr lang="en-US" dirty="0" smtClean="0"/>
              <a:t>, </a:t>
            </a:r>
            <a:r>
              <a:rPr lang="en-US" dirty="0" err="1" smtClean="0"/>
              <a:t>misi</a:t>
            </a:r>
            <a:r>
              <a:rPr lang="en-US" dirty="0" smtClean="0"/>
              <a:t>,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181</TotalTime>
  <Words>376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Pushpin</vt:lpstr>
      <vt:lpstr>MEDIA HUMAS/PUBLIC RELATIONS</vt:lpstr>
      <vt:lpstr>MEDIA DI LUAR HUMAS/PR</vt:lpstr>
      <vt:lpstr>JENIS MEDIA MASSA</vt:lpstr>
      <vt:lpstr>SURAT KABAR</vt:lpstr>
      <vt:lpstr>MAJALAH</vt:lpstr>
      <vt:lpstr>PowerPoint Presentation</vt:lpstr>
      <vt:lpstr>Media yang dibuat humas</vt:lpstr>
      <vt:lpstr>ANNUAL REPORT</vt:lpstr>
      <vt:lpstr>COMPANY PROFILE</vt:lpstr>
      <vt:lpstr>ADVERTORIAL</vt:lpstr>
      <vt:lpstr>BROSUR</vt:lpstr>
      <vt:lpstr>MEDIA KITS</vt:lpstr>
      <vt:lpstr>PITCH LETTER</vt:lpstr>
      <vt:lpstr>MEDIA SOSIAL ONLINE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HUMAS/PUBLIC RELATIONS</dc:title>
  <dc:creator>Valued Acer Customer</dc:creator>
  <cp:lastModifiedBy>Valued Acer Customer</cp:lastModifiedBy>
  <cp:revision>10</cp:revision>
  <dcterms:created xsi:type="dcterms:W3CDTF">2012-12-05T02:19:12Z</dcterms:created>
  <dcterms:modified xsi:type="dcterms:W3CDTF">2015-12-01T07:58:15Z</dcterms:modified>
</cp:coreProperties>
</file>