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1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85" r:id="rId28"/>
    <p:sldId id="286" r:id="rId29"/>
    <p:sldId id="287" r:id="rId30"/>
    <p:sldId id="288" r:id="rId31"/>
    <p:sldId id="291" r:id="rId32"/>
    <p:sldId id="290" r:id="rId33"/>
    <p:sldId id="289" r:id="rId34"/>
    <p:sldId id="283" r:id="rId35"/>
    <p:sldId id="284" r:id="rId3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A6CD139-F94F-4EF2-9161-74F939E0BCE4}" type="datetimeFigureOut">
              <a:rPr lang="id-ID" smtClean="0"/>
              <a:t>03/12/2015</a:t>
            </a:fld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8DBF0CC-974C-48B9-BE10-D67B1B810FCE}" type="slidenum">
              <a:rPr lang="id-ID" smtClean="0"/>
              <a:t>‹#›</a:t>
            </a:fld>
            <a:endParaRPr lang="id-ID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D139-F94F-4EF2-9161-74F939E0BCE4}" type="datetimeFigureOut">
              <a:rPr lang="id-ID" smtClean="0"/>
              <a:t>03/12/2015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F0CC-974C-48B9-BE10-D67B1B810FC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D139-F94F-4EF2-9161-74F939E0BCE4}" type="datetimeFigureOut">
              <a:rPr lang="id-ID" smtClean="0"/>
              <a:t>03/12/2015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F0CC-974C-48B9-BE10-D67B1B810FC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D139-F94F-4EF2-9161-74F939E0BCE4}" type="datetimeFigureOut">
              <a:rPr lang="id-ID" smtClean="0"/>
              <a:t>03/12/2015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F0CC-974C-48B9-BE10-D67B1B810FC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D139-F94F-4EF2-9161-74F939E0BCE4}" type="datetimeFigureOut">
              <a:rPr lang="id-ID" smtClean="0"/>
              <a:t>03/12/2015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F0CC-974C-48B9-BE10-D67B1B810FC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D139-F94F-4EF2-9161-74F939E0BCE4}" type="datetimeFigureOut">
              <a:rPr lang="id-ID" smtClean="0"/>
              <a:t>03/12/2015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F0CC-974C-48B9-BE10-D67B1B810FCE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D139-F94F-4EF2-9161-74F939E0BCE4}" type="datetimeFigureOut">
              <a:rPr lang="id-ID" smtClean="0"/>
              <a:t>03/12/2015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F0CC-974C-48B9-BE10-D67B1B810FC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D139-F94F-4EF2-9161-74F939E0BCE4}" type="datetimeFigureOut">
              <a:rPr lang="id-ID" smtClean="0"/>
              <a:t>03/12/2015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F0CC-974C-48B9-BE10-D67B1B810FC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D139-F94F-4EF2-9161-74F939E0BCE4}" type="datetimeFigureOut">
              <a:rPr lang="id-ID" smtClean="0"/>
              <a:t>03/12/2015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F0CC-974C-48B9-BE10-D67B1B810FC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D139-F94F-4EF2-9161-74F939E0BCE4}" type="datetimeFigureOut">
              <a:rPr lang="id-ID" smtClean="0"/>
              <a:t>03/12/2015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F0CC-974C-48B9-BE10-D67B1B810FCE}" type="slidenum">
              <a:rPr lang="id-ID" smtClean="0"/>
              <a:t>‹#›</a:t>
            </a:fld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D139-F94F-4EF2-9161-74F939E0BCE4}" type="datetimeFigureOut">
              <a:rPr lang="id-ID" smtClean="0"/>
              <a:t>03/12/2015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F0CC-974C-48B9-BE10-D67B1B810FC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A6CD139-F94F-4EF2-9161-74F939E0BCE4}" type="datetimeFigureOut">
              <a:rPr lang="id-ID" smtClean="0"/>
              <a:t>03/12/2015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8DBF0CC-974C-48B9-BE10-D67B1B810FCE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SW ENGINEERING             </a:t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Ian Sommerville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01471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Minimize misunderstanding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98"/>
            <a:ext cx="9036496" cy="230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87" y="3932398"/>
            <a:ext cx="8424936" cy="86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530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1628800"/>
            <a:ext cx="896104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mtClean="0"/>
              <a:t>Minimize misunderstanding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42423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Requirements documents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56792"/>
            <a:ext cx="920758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977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85698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914400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72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Perspective of building SW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68306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277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Tools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928992" cy="184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42224"/>
            <a:ext cx="8928992" cy="255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827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The Repository models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00935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7008910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812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The Client Server Model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78497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258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4081" y="2801937"/>
            <a:ext cx="45148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502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The Layered Model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6336704" cy="518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9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Two types of SW Products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7824"/>
            <a:ext cx="8280920" cy="401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789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S/W ENGINEERING </a:t>
            </a:r>
            <a:endParaRPr lang="id-ID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Roger S. Pressmann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05939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Layered Technology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470902"/>
            <a:ext cx="7779341" cy="225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547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60" y="33423"/>
            <a:ext cx="8784976" cy="397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9080"/>
            <a:ext cx="8974581" cy="239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797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16" y="1988840"/>
            <a:ext cx="918102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811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SW Scope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44763"/>
            <a:ext cx="8424936" cy="292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58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19"/>
            <a:ext cx="7056784" cy="533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086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Project Resources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5760640" cy="433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904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024744" cy="1143000"/>
          </a:xfrm>
        </p:spPr>
        <p:txBody>
          <a:bodyPr/>
          <a:lstStyle/>
          <a:p>
            <a:r>
              <a:rPr lang="id-ID" dirty="0" smtClean="0"/>
              <a:t>Elements of 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9868"/>
            <a:ext cx="8352928" cy="507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435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81" y="288495"/>
            <a:ext cx="8804807" cy="656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814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416824" cy="573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26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SW Processes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62350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281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624"/>
            <a:ext cx="6696744" cy="676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430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779215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185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71"/>
            <a:ext cx="8603531" cy="687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818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560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4025" cy="759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012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Golden Rule of UID</a:t>
            </a:r>
            <a:endParaRPr lang="id-ID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6768752" cy="215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90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Types of SW Process Model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8092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821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SW development paradigms</a:t>
            </a:r>
            <a:endParaRPr lang="id-ID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0719" y="2730500"/>
            <a:ext cx="498157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852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Critical systems failures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91835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577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Requirements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628800"/>
            <a:ext cx="883095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714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Functional and Nonfunctional Requirements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" y="1628800"/>
            <a:ext cx="919287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" y="4941168"/>
            <a:ext cx="920758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58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Problems that arise in requirement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8800"/>
            <a:ext cx="879217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3624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307</TotalTime>
  <Words>72</Words>
  <Application>Microsoft Office PowerPoint</Application>
  <PresentationFormat>On-screen Show (4:3)</PresentationFormat>
  <Paragraphs>25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Austin</vt:lpstr>
      <vt:lpstr>SW ENGINEERING              </vt:lpstr>
      <vt:lpstr>Two types of SW Products</vt:lpstr>
      <vt:lpstr>SW Processes</vt:lpstr>
      <vt:lpstr>Types of SW Process Model</vt:lpstr>
      <vt:lpstr>SW development paradigms</vt:lpstr>
      <vt:lpstr>Critical systems failures</vt:lpstr>
      <vt:lpstr>Requirements</vt:lpstr>
      <vt:lpstr>Functional and Nonfunctional Requirements</vt:lpstr>
      <vt:lpstr>Problems that arise in requirement</vt:lpstr>
      <vt:lpstr>Minimize misunderstanding</vt:lpstr>
      <vt:lpstr>PowerPoint Presentation</vt:lpstr>
      <vt:lpstr>Requirements documents</vt:lpstr>
      <vt:lpstr>PowerPoint Presentation</vt:lpstr>
      <vt:lpstr>Perspective of building SW</vt:lpstr>
      <vt:lpstr>Tools</vt:lpstr>
      <vt:lpstr>The Repository models</vt:lpstr>
      <vt:lpstr>The Client Server Model</vt:lpstr>
      <vt:lpstr>PowerPoint Presentation</vt:lpstr>
      <vt:lpstr>The Layered Model</vt:lpstr>
      <vt:lpstr>S/W ENGINEERING </vt:lpstr>
      <vt:lpstr>Layered Technology</vt:lpstr>
      <vt:lpstr>PowerPoint Presentation</vt:lpstr>
      <vt:lpstr>PowerPoint Presentation</vt:lpstr>
      <vt:lpstr>SW Scope</vt:lpstr>
      <vt:lpstr>PowerPoint Presentation</vt:lpstr>
      <vt:lpstr>Project Resources</vt:lpstr>
      <vt:lpstr>Elements of 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Golden Rule of UID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Citra Noviyasari</dc:creator>
  <cp:lastModifiedBy>Citra Noviyasari</cp:lastModifiedBy>
  <cp:revision>16</cp:revision>
  <dcterms:created xsi:type="dcterms:W3CDTF">2013-11-25T01:52:17Z</dcterms:created>
  <dcterms:modified xsi:type="dcterms:W3CDTF">2015-12-03T05:24:04Z</dcterms:modified>
</cp:coreProperties>
</file>