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35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D668"/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4894" autoAdjust="0"/>
  </p:normalViewPr>
  <p:slideViewPr>
    <p:cSldViewPr>
      <p:cViewPr varScale="1">
        <p:scale>
          <a:sx n="69" d="100"/>
          <a:sy n="69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method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Extension of AON Network</a:t>
            </a:r>
          </a:p>
          <a:p>
            <a:pPr lvl="1"/>
            <a:r>
              <a:rPr lang="en-US" sz="2800" dirty="0" smtClean="0"/>
              <a:t>Allows concurrent activities to overlap</a:t>
            </a:r>
          </a:p>
          <a:p>
            <a:pPr lvl="1"/>
            <a:r>
              <a:rPr lang="en-US" sz="2800" dirty="0" smtClean="0"/>
              <a:t>Schedule logic is easier and quicker to develop</a:t>
            </a:r>
          </a:p>
          <a:p>
            <a:pPr lvl="1"/>
            <a:r>
              <a:rPr lang="en-US" sz="2800" dirty="0" smtClean="0"/>
              <a:t>Easier to modify</a:t>
            </a:r>
          </a:p>
          <a:p>
            <a:pPr lvl="1"/>
            <a:r>
              <a:rPr lang="en-US" sz="2800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EXAMPLE for EMR Project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2462</TotalTime>
  <Words>396</Words>
  <Application>Microsoft Office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PRECEDENCE DIAGRAM METHOD</vt:lpstr>
      <vt:lpstr>PRECEDENCE DIAGRAM METHOD</vt:lpstr>
      <vt:lpstr>Types of Task Relationship</vt:lpstr>
      <vt:lpstr>Leads &amp; Lags</vt:lpstr>
      <vt:lpstr>Leads &amp; Lags</vt:lpstr>
      <vt:lpstr>EXAMPLE for EMR Project</vt:lpstr>
      <vt:lpstr>Slide 8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Executive</cp:lastModifiedBy>
  <cp:revision>205</cp:revision>
  <dcterms:created xsi:type="dcterms:W3CDTF">2011-03-24T08:51:10Z</dcterms:created>
  <dcterms:modified xsi:type="dcterms:W3CDTF">2014-12-13T08:02:47Z</dcterms:modified>
</cp:coreProperties>
</file>