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1525-FED5-4708-BD29-129939366763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863ED-7A30-4EEE-A986-B95D17E85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61525-FED5-4708-BD29-129939366763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863ED-7A30-4EEE-A986-B95D17E85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0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Industri </a:t>
            </a:r>
            <a:r>
              <a:rPr lang="en-US" smtClean="0"/>
              <a:t/>
            </a:r>
            <a:br>
              <a:rPr lang="en-US" smtClean="0"/>
            </a:br>
            <a:r>
              <a:rPr lang="id-ID" smtClean="0"/>
              <a:t>Rekaman &amp; </a:t>
            </a:r>
            <a:r>
              <a:rPr lang="en-US" smtClean="0"/>
              <a:t>Film</a:t>
            </a:r>
            <a:endParaRPr lang="id-ID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62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/>
              <a:t>Penggunaan Praxinoscope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00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Penggunaan Mutoscope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43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Perkembangan Industri Film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23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26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smtClean="0"/>
              <a:t>Penggunaan Vitascope</a:t>
            </a:r>
            <a:endParaRPr lang="en-US" sz="4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85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Penggunaan Proyektor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23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Penggunaan Disc player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06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Bisnis Film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79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Dampak Selanjutnya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19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1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SEJARAH &amp; </a:t>
            </a:r>
            <a:r>
              <a:rPr lang="id-ID" sz="3600" smtClean="0"/>
              <a:t>PERKEMBANGAN REKAMAN</a:t>
            </a:r>
            <a:endParaRPr lang="id-ID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2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SEJARAH &amp; </a:t>
            </a:r>
            <a:r>
              <a:rPr lang="id-ID" sz="3600" smtClean="0"/>
              <a:t>PERKEMBANGAN REKAMAN</a:t>
            </a:r>
            <a:endParaRPr lang="id-ID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6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smtClean="0"/>
              <a:t>PENEMUAN ALAT REKAM SUARA</a:t>
            </a:r>
            <a:endParaRPr lang="id-ID" sz="4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6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79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</a:t>
            </a:r>
            <a:r>
              <a:rPr lang="id-ID" smtClean="0"/>
              <a:t>erkembangan berikutnya..??</a:t>
            </a:r>
            <a:endParaRPr lang="id-ID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21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Dampak </a:t>
            </a:r>
            <a:endParaRPr lang="id-ID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Sejarah Awal Film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05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Muybridge’s Work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52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On-screen Show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Industri  Rekaman &amp; Film</vt:lpstr>
      <vt:lpstr>SEJARAH &amp; PERKEMBANGAN REKAMAN</vt:lpstr>
      <vt:lpstr>SEJARAH &amp; PERKEMBANGAN REKAMAN</vt:lpstr>
      <vt:lpstr>PENEMUAN ALAT REKAM SUARA</vt:lpstr>
      <vt:lpstr>PowerPoint Presentation</vt:lpstr>
      <vt:lpstr>Perkembangan berikutnya..??</vt:lpstr>
      <vt:lpstr>Dampak </vt:lpstr>
      <vt:lpstr>Sejarah Awal Film</vt:lpstr>
      <vt:lpstr>Muybridge’s Work</vt:lpstr>
      <vt:lpstr>Penggunaan Praxinoscope</vt:lpstr>
      <vt:lpstr>Penggunaan Mutoscope</vt:lpstr>
      <vt:lpstr>Perkembangan Industri Film </vt:lpstr>
      <vt:lpstr>PowerPoint Presentation</vt:lpstr>
      <vt:lpstr>Penggunaan Vitascope</vt:lpstr>
      <vt:lpstr>Penggunaan Proyektor</vt:lpstr>
      <vt:lpstr>Penggunaan Disc player</vt:lpstr>
      <vt:lpstr>Bisnis Film</vt:lpstr>
      <vt:lpstr>Dampak Selanjutnya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  Rekaman &amp; Film</dc:title>
  <dc:creator>ismail - [2010]</dc:creator>
  <cp:lastModifiedBy>ismail - [2010]</cp:lastModifiedBy>
  <cp:revision>1</cp:revision>
  <dcterms:created xsi:type="dcterms:W3CDTF">2015-01-10T19:32:38Z</dcterms:created>
  <dcterms:modified xsi:type="dcterms:W3CDTF">2015-01-10T19:32:38Z</dcterms:modified>
</cp:coreProperties>
</file>