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8" r:id="rId4"/>
    <p:sldId id="268" r:id="rId5"/>
    <p:sldId id="269" r:id="rId6"/>
    <p:sldId id="271" r:id="rId7"/>
    <p:sldId id="259" r:id="rId8"/>
    <p:sldId id="260" r:id="rId9"/>
    <p:sldId id="261" r:id="rId10"/>
    <p:sldId id="262" r:id="rId1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492" autoAdjust="0"/>
  </p:normalViewPr>
  <p:slideViewPr>
    <p:cSldViewPr>
      <p:cViewPr varScale="1">
        <p:scale>
          <a:sx n="74" d="100"/>
          <a:sy n="74" d="100"/>
        </p:scale>
        <p:origin x="390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04-Feb-16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04-Feb-16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04-Feb-16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04-Feb-16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04-Feb-16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04-Feb-16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04-Feb-16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04-Feb-16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04-Feb-16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04-Feb-16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04-Feb-16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04-Feb-16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04-Feb-16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04-Feb-16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361612" y="2321004"/>
            <a:ext cx="66877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</a:t>
            </a:r>
            <a:endParaRPr lang="en-US" sz="6600" dirty="0"/>
          </a:p>
        </p:txBody>
      </p:sp>
      <p:sp>
        <p:nvSpPr>
          <p:cNvPr id="8" name="Rectangle 7"/>
          <p:cNvSpPr/>
          <p:nvPr/>
        </p:nvSpPr>
        <p:spPr>
          <a:xfrm>
            <a:off x="4951412" y="3422374"/>
            <a:ext cx="2724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MELLY MAULIN 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4812" y="304800"/>
            <a:ext cx="9751060" cy="1295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FAKTOR-FAKTOR YANG MEMPENGARUHI KEPRIBADIAN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2412" y="1905000"/>
            <a:ext cx="9751060" cy="3810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Fisik</a:t>
            </a:r>
            <a:r>
              <a:rPr lang="en-US" dirty="0"/>
              <a:t> : </a:t>
            </a:r>
            <a:r>
              <a:rPr lang="en-US" dirty="0" err="1"/>
              <a:t>postur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, </a:t>
            </a:r>
            <a:r>
              <a:rPr lang="en-US" dirty="0" err="1"/>
              <a:t>kecantikan</a:t>
            </a:r>
            <a:r>
              <a:rPr lang="en-US" dirty="0"/>
              <a:t>,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keutuhan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keberfungsian</a:t>
            </a:r>
            <a:r>
              <a:rPr lang="en-US" dirty="0"/>
              <a:t> organ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Inteligensi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Keluarga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sebaya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Kebudayaan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7612" y="304800"/>
            <a:ext cx="9751060" cy="838200"/>
          </a:xfrm>
        </p:spPr>
        <p:txBody>
          <a:bodyPr/>
          <a:lstStyle/>
          <a:p>
            <a:pPr algn="ctr"/>
            <a:r>
              <a:rPr lang="en-US" dirty="0">
                <a:latin typeface="Kristen ITC" panose="03050502040202030202" pitchFamily="66" charset="0"/>
              </a:rPr>
              <a:t>TIPE-TIPE KEPRIBADIAN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55153" y="1360004"/>
            <a:ext cx="6856729" cy="30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dirty="0"/>
              <a:t>PENGGOLONGAN YUNANI KUNO (HIPOKRATES)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212" y="1911625"/>
            <a:ext cx="5943601" cy="451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381000"/>
            <a:ext cx="10438129" cy="838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TIPOLOGI MENURUT CARL GUSTAV JUNG</a:t>
            </a:r>
            <a:endParaRPr 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2" y="1524000"/>
            <a:ext cx="5840526" cy="502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6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145" y="228600"/>
            <a:ext cx="9523729" cy="7620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Kristen ITC" panose="03050502040202030202" pitchFamily="66" charset="0"/>
              </a:rPr>
              <a:t>KARAKTERISTIK KEPRIBADIAN MENURUT HURLOCK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1109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HEALTHY PERSONALITY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menilai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realistik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menilai</a:t>
            </a:r>
            <a:r>
              <a:rPr lang="en-US" sz="1600" dirty="0"/>
              <a:t> </a:t>
            </a:r>
            <a:r>
              <a:rPr lang="en-US" sz="1600" dirty="0" err="1"/>
              <a:t>situasi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realistik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menilai</a:t>
            </a:r>
            <a:r>
              <a:rPr lang="en-US" sz="1600" dirty="0"/>
              <a:t> </a:t>
            </a:r>
            <a:r>
              <a:rPr lang="en-US" sz="1600" dirty="0" err="1"/>
              <a:t>prestasi</a:t>
            </a:r>
            <a:r>
              <a:rPr lang="en-US" sz="1600" dirty="0"/>
              <a:t> yang </a:t>
            </a:r>
            <a:r>
              <a:rPr lang="en-US" sz="1600" dirty="0" err="1"/>
              <a:t>diperoleh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realistik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Menerima</a:t>
            </a:r>
            <a:r>
              <a:rPr lang="en-US" sz="1600" dirty="0"/>
              <a:t>  </a:t>
            </a:r>
            <a:r>
              <a:rPr lang="en-US" sz="1600" dirty="0" err="1"/>
              <a:t>tanggung</a:t>
            </a:r>
            <a:r>
              <a:rPr lang="en-US" sz="1600" dirty="0"/>
              <a:t> </a:t>
            </a:r>
            <a:r>
              <a:rPr lang="en-US" sz="1600" dirty="0" err="1"/>
              <a:t>jawab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Kemandirian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mengontrol</a:t>
            </a:r>
            <a:r>
              <a:rPr lang="en-US" sz="1600" dirty="0"/>
              <a:t> </a:t>
            </a:r>
            <a:r>
              <a:rPr lang="en-US" sz="1600" dirty="0" err="1"/>
              <a:t>emosi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Berorientasi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Berorientasi</a:t>
            </a:r>
            <a:r>
              <a:rPr lang="en-US" sz="1600" dirty="0"/>
              <a:t> </a:t>
            </a:r>
            <a:r>
              <a:rPr lang="en-US" sz="1600" dirty="0" err="1"/>
              <a:t>keluar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Penerimaan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filsafat</a:t>
            </a:r>
            <a:r>
              <a:rPr lang="en-US" sz="1600" dirty="0"/>
              <a:t> </a:t>
            </a:r>
            <a:r>
              <a:rPr lang="en-US" sz="1600" dirty="0" err="1"/>
              <a:t>hidup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Berbahagia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906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5412" y="304800"/>
            <a:ext cx="815181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KEPRIBADIAN TIDAK SEHAT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marah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Cemas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Stres</a:t>
            </a:r>
            <a:r>
              <a:rPr lang="en-US" dirty="0"/>
              <a:t> &amp; </a:t>
            </a:r>
            <a:r>
              <a:rPr lang="en-US" dirty="0" err="1"/>
              <a:t>depresi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Kejam</a:t>
            </a:r>
            <a:r>
              <a:rPr lang="en-US" dirty="0"/>
              <a:t>/</a:t>
            </a:r>
            <a:r>
              <a:rPr lang="en-US" dirty="0" err="1"/>
              <a:t>mengganggu</a:t>
            </a:r>
            <a:r>
              <a:rPr lang="en-US" dirty="0"/>
              <a:t> orang lain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Ketidakmampuan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menyimpang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berbohong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Hiperaktif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Memusuhi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otoritas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Senang</a:t>
            </a:r>
            <a:r>
              <a:rPr lang="en-US" dirty="0"/>
              <a:t> </a:t>
            </a:r>
            <a:r>
              <a:rPr lang="en-US" dirty="0" err="1"/>
              <a:t>mengkritik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tidur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pusing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organis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menaati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agama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Pesimis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bergairah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Kristen ITC" panose="03050502040202030202" pitchFamily="66" charset="0"/>
              </a:rPr>
              <a:t>MENGUKUR KEPRIBADIAN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1612" y="1828800"/>
            <a:ext cx="6248400" cy="37591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Observasi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Wawancara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Inventory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Proyektif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Biografi</a:t>
            </a:r>
            <a:r>
              <a:rPr lang="en-US" dirty="0"/>
              <a:t> &amp; </a:t>
            </a:r>
            <a:r>
              <a:rPr lang="en-US" dirty="0" err="1"/>
              <a:t>autografi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harian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2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Kristen ITC" panose="03050502040202030202" pitchFamily="66" charset="0"/>
              </a:rPr>
              <a:t>GANGUAN-GANGGUAN KEPRIBADIAN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56131" y="1828800"/>
            <a:ext cx="89138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cs typeface="Calibri" panose="020F0502020204030204" pitchFamily="34" charset="0"/>
              </a:rPr>
              <a:t>Kepribadian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narsistik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gejala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utama</a:t>
            </a:r>
            <a:r>
              <a:rPr lang="en-US" dirty="0">
                <a:cs typeface="Calibri" panose="020F0502020204030204" pitchFamily="34" charset="0"/>
              </a:rPr>
              <a:t> rasa </a:t>
            </a:r>
            <a:r>
              <a:rPr lang="en-US" dirty="0" err="1">
                <a:cs typeface="Calibri" panose="020F0502020204030204" pitchFamily="34" charset="0"/>
              </a:rPr>
              <a:t>kagum</a:t>
            </a:r>
            <a:r>
              <a:rPr lang="en-US" dirty="0">
                <a:cs typeface="Calibri" panose="020F0502020204030204" pitchFamily="34" charset="0"/>
              </a:rPr>
              <a:t> yang </a:t>
            </a:r>
            <a:r>
              <a:rPr lang="en-US" dirty="0" err="1">
                <a:cs typeface="Calibri" panose="020F0502020204030204" pitchFamily="34" charset="0"/>
              </a:rPr>
              <a:t>berlebihan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terhadap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diri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sendiri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merasa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berhasil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superior, </a:t>
            </a:r>
            <a:r>
              <a:rPr lang="en-US" dirty="0" err="1">
                <a:cs typeface="Calibri" panose="020F0502020204030204" pitchFamily="34" charset="0"/>
              </a:rPr>
              <a:t>selalu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mencari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perhatian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pujian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tidak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peka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terhadap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perasaan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kebutuhan</a:t>
            </a:r>
            <a:r>
              <a:rPr lang="en-US" dirty="0">
                <a:cs typeface="Calibri" panose="020F0502020204030204" pitchFamily="34" charset="0"/>
              </a:rPr>
              <a:t> orang lain.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cs typeface="Calibri" panose="020F0502020204030204" pitchFamily="34" charset="0"/>
              </a:rPr>
              <a:t>Kepribadian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tergantung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tidak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mampu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mengambil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keputusan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atau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kecenderungan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rendah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diri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kebutuhan</a:t>
            </a:r>
            <a:r>
              <a:rPr lang="en-US" dirty="0">
                <a:cs typeface="Calibri" panose="020F0502020204030204" pitchFamily="34" charset="0"/>
              </a:rPr>
              <a:t> yang </a:t>
            </a:r>
            <a:r>
              <a:rPr lang="en-US" dirty="0" err="1">
                <a:cs typeface="Calibri" panose="020F0502020204030204" pitchFamily="34" charset="0"/>
              </a:rPr>
              <a:t>kuat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untuk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selalu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ditolong</a:t>
            </a:r>
            <a:r>
              <a:rPr lang="en-US" dirty="0">
                <a:cs typeface="Calibri" panose="020F0502020204030204" pitchFamily="34" charset="0"/>
              </a:rPr>
              <a:t> orang lain.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cs typeface="Calibri" panose="020F0502020204030204" pitchFamily="34" charset="0"/>
              </a:rPr>
              <a:t>Kepribadian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antisosial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atau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sering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disebut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kepribadian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psikopat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cirinya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adalah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kecilnya</a:t>
            </a:r>
            <a:r>
              <a:rPr lang="en-US" dirty="0">
                <a:cs typeface="Calibri" panose="020F0502020204030204" pitchFamily="34" charset="0"/>
              </a:rPr>
              <a:t> rasa </a:t>
            </a:r>
            <a:r>
              <a:rPr lang="en-US" dirty="0" err="1">
                <a:cs typeface="Calibri" panose="020F0502020204030204" pitchFamily="34" charset="0"/>
              </a:rPr>
              <a:t>tanggung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jawab</a:t>
            </a:r>
            <a:r>
              <a:rPr lang="en-US" dirty="0">
                <a:cs typeface="Calibri" panose="020F0502020204030204" pitchFamily="34" charset="0"/>
              </a:rPr>
              <a:t>, </a:t>
            </a:r>
            <a:r>
              <a:rPr lang="en-US" dirty="0" err="1">
                <a:cs typeface="Calibri" panose="020F0502020204030204" pitchFamily="34" charset="0"/>
              </a:rPr>
              <a:t>rendahnya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nilai-nilai</a:t>
            </a:r>
            <a:r>
              <a:rPr lang="en-US" dirty="0">
                <a:cs typeface="Calibri" panose="020F0502020204030204" pitchFamily="34" charset="0"/>
              </a:rPr>
              <a:t> moral, </a:t>
            </a:r>
            <a:r>
              <a:rPr lang="en-US" dirty="0" err="1">
                <a:cs typeface="Calibri" panose="020F0502020204030204" pitchFamily="34" charset="0"/>
              </a:rPr>
              <a:t>dan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dianggap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kurang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memiliki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suara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dirty="0" err="1">
                <a:cs typeface="Calibri" panose="020F0502020204030204" pitchFamily="34" charset="0"/>
              </a:rPr>
              <a:t>hati</a:t>
            </a:r>
            <a:r>
              <a:rPr lang="en-US" dirty="0"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4012" y="1752600"/>
            <a:ext cx="6092825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latin typeface="Gabriola" panose="04040605051002020D02" pitchFamily="82" charset="0"/>
              </a:rPr>
              <a:t>Kalian </a:t>
            </a:r>
            <a:r>
              <a:rPr lang="en-US" sz="2800" b="1" dirty="0" err="1">
                <a:latin typeface="Gabriola" panose="04040605051002020D02" pitchFamily="82" charset="0"/>
              </a:rPr>
              <a:t>harus</a:t>
            </a:r>
            <a:r>
              <a:rPr lang="en-US" sz="2800" b="1" dirty="0">
                <a:latin typeface="Gabriola" panose="04040605051002020D02" pitchFamily="82" charset="0"/>
              </a:rPr>
              <a:t> “</a:t>
            </a:r>
            <a:r>
              <a:rPr lang="en-US" sz="2800" b="1" dirty="0" err="1">
                <a:latin typeface="Gabriola" panose="04040605051002020D02" pitchFamily="82" charset="0"/>
              </a:rPr>
              <a:t>tahan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melihat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ulat</a:t>
            </a:r>
            <a:r>
              <a:rPr lang="en-US" sz="2800" b="1" dirty="0">
                <a:latin typeface="Gabriola" panose="04040605051002020D02" pitchFamily="82" charset="0"/>
              </a:rPr>
              <a:t>” </a:t>
            </a:r>
            <a:r>
              <a:rPr lang="en-US" sz="2800" b="1" dirty="0" err="1">
                <a:latin typeface="Gabriola" panose="04040605051002020D02" pitchFamily="82" charset="0"/>
              </a:rPr>
              <a:t>kalau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ingin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melihat</a:t>
            </a:r>
            <a:r>
              <a:rPr lang="en-US" sz="2800" b="1" dirty="0">
                <a:latin typeface="Gabriola" panose="04040605051002020D02" pitchFamily="82" charset="0"/>
              </a:rPr>
              <a:t> “</a:t>
            </a:r>
            <a:r>
              <a:rPr lang="en-US" sz="2800" b="1" dirty="0" err="1">
                <a:latin typeface="Gabriola" panose="04040605051002020D02" pitchFamily="82" charset="0"/>
              </a:rPr>
              <a:t>indahnya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kepakan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kupu-kupu</a:t>
            </a:r>
            <a:r>
              <a:rPr lang="en-US" sz="2800" b="1" dirty="0">
                <a:latin typeface="Gabriola" panose="04040605051002020D02" pitchFamily="82" charset="0"/>
              </a:rPr>
              <a:t>”. </a:t>
            </a:r>
            <a:r>
              <a:rPr lang="en-US" sz="2800" b="1" dirty="0" err="1">
                <a:latin typeface="Gabriola" panose="04040605051002020D02" pitchFamily="82" charset="0"/>
              </a:rPr>
              <a:t>Kesuksesan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itu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ditentukan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seberapa</a:t>
            </a:r>
            <a:r>
              <a:rPr lang="en-US" sz="2800" b="1" dirty="0">
                <a:latin typeface="Gabriola" panose="04040605051002020D02" pitchFamily="82" charset="0"/>
              </a:rPr>
              <a:t> </a:t>
            </a:r>
            <a:r>
              <a:rPr lang="en-US" sz="2800" b="1" dirty="0" err="1">
                <a:latin typeface="Gabriola" panose="04040605051002020D02" pitchFamily="82" charset="0"/>
              </a:rPr>
              <a:t>keras</a:t>
            </a:r>
            <a:r>
              <a:rPr lang="en-US" sz="2800" b="1" dirty="0">
                <a:latin typeface="Gabriola" panose="04040605051002020D02" pitchFamily="82" charset="0"/>
              </a:rPr>
              <a:t> proses yang kalian </a:t>
            </a:r>
            <a:r>
              <a:rPr lang="en-US" sz="2800" b="1" dirty="0" err="1">
                <a:latin typeface="Gabriola" panose="04040605051002020D02" pitchFamily="82" charset="0"/>
              </a:rPr>
              <a:t>perjuangkan</a:t>
            </a:r>
            <a:r>
              <a:rPr lang="en-US" sz="2800" b="1" dirty="0" smtClean="0">
                <a:latin typeface="Gabriola" panose="04040605051002020D02" pitchFamily="82" charset="0"/>
              </a:rPr>
              <a:t>.</a:t>
            </a:r>
          </a:p>
          <a:p>
            <a:pPr algn="r"/>
            <a:endParaRPr lang="en-US" sz="2800" b="1" dirty="0" smtClean="0">
              <a:latin typeface="Gabriola" panose="04040605051002020D02" pitchFamily="82" charset="0"/>
            </a:endParaRPr>
          </a:p>
          <a:p>
            <a:pPr algn="r"/>
            <a:endParaRPr lang="en-US" sz="2800" b="1" dirty="0">
              <a:latin typeface="Gabriola" panose="04040605051002020D02" pitchFamily="82" charset="0"/>
            </a:endParaRPr>
          </a:p>
          <a:p>
            <a:pPr algn="r"/>
            <a:r>
              <a:rPr lang="en-US" sz="2800" b="1" dirty="0" smtClean="0">
                <a:latin typeface="Gabriola" panose="04040605051002020D02" pitchFamily="82" charset="0"/>
              </a:rPr>
              <a:t>~ Antoine </a:t>
            </a:r>
            <a:r>
              <a:rPr lang="en-US" sz="2800" b="1" dirty="0">
                <a:latin typeface="Gabriola" panose="04040605051002020D02" pitchFamily="82" charset="0"/>
              </a:rPr>
              <a:t>de Saint</a:t>
            </a:r>
            <a:endParaRPr lang="en-US" sz="2800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63CEF8-E427-41A3-B701-02CD4579E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0</TotalTime>
  <Words>258</Words>
  <Application>Microsoft Office PowerPoint</Application>
  <PresentationFormat>Custom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 Gothic Std B</vt:lpstr>
      <vt:lpstr>Arial</vt:lpstr>
      <vt:lpstr>Calibri</vt:lpstr>
      <vt:lpstr>Constantia</vt:lpstr>
      <vt:lpstr>Gabriola</vt:lpstr>
      <vt:lpstr>Kristen ITC</vt:lpstr>
      <vt:lpstr>Cooking 16x9</vt:lpstr>
      <vt:lpstr>PowerPoint Presentation</vt:lpstr>
      <vt:lpstr>FAKTOR-FAKTOR YANG MEMPENGARUHI KEPRIBADIAN</vt:lpstr>
      <vt:lpstr>TIPE-TIPE KEPRIBADIAN</vt:lpstr>
      <vt:lpstr>TIPOLOGI MENURUT CARL GUSTAV JUNG</vt:lpstr>
      <vt:lpstr>KARAKTERISTIK KEPRIBADIAN MENURUT HURLOCK</vt:lpstr>
      <vt:lpstr>PowerPoint Presentation</vt:lpstr>
      <vt:lpstr>MENGUKUR KEPRIBADIAN</vt:lpstr>
      <vt:lpstr>GANGUAN-GANGGUAN KEPRIBADIAN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2016-02-04T05:33:47Z</dcterms:created>
  <dcterms:modified xsi:type="dcterms:W3CDTF">2016-02-04T05:47:41Z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