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309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8" r:id="rId14"/>
    <p:sldId id="333" r:id="rId15"/>
    <p:sldId id="340" r:id="rId16"/>
    <p:sldId id="342" r:id="rId17"/>
    <p:sldId id="344" r:id="rId18"/>
    <p:sldId id="345" r:id="rId19"/>
    <p:sldId id="346" r:id="rId20"/>
    <p:sldId id="347" r:id="rId21"/>
    <p:sldId id="372" r:id="rId22"/>
    <p:sldId id="353" r:id="rId23"/>
    <p:sldId id="352" r:id="rId24"/>
    <p:sldId id="355" r:id="rId25"/>
    <p:sldId id="359" r:id="rId26"/>
    <p:sldId id="360" r:id="rId27"/>
    <p:sldId id="371" r:id="rId28"/>
    <p:sldId id="366" r:id="rId29"/>
    <p:sldId id="367" r:id="rId30"/>
    <p:sldId id="369" r:id="rId31"/>
    <p:sldId id="289" r:id="rId3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861048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1)</a:t>
            </a:r>
            <a:endParaRPr lang="en-US" sz="28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64768" y="257328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868043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020468" y="2865676"/>
            <a:ext cx="631800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39569" y="3335287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42618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32434" y="3573016"/>
            <a:ext cx="2287165" cy="6858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Simpul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ditunjuk</a:t>
            </a:r>
            <a:r>
              <a:rPr lang="en-US" sz="2800" b="1" dirty="0" smtClean="0"/>
              <a:t> pointer </a:t>
            </a:r>
            <a:r>
              <a:rPr lang="en-US" sz="2800" b="1" dirty="0" err="1" smtClean="0"/>
              <a:t>awal</a:t>
            </a:r>
            <a:endParaRPr lang="en-US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535286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488504" y="3611487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11487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208" y="2697087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7954" y="39147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2989475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2992364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43316"/>
            <a:chOff x="2070100" y="3505198"/>
            <a:chExt cx="5778500" cy="1578803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awal</a:t>
              </a:r>
              <a:endParaRPr lang="en-US" sz="2800" b="1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akhir</a:t>
              </a:r>
              <a:endParaRPr lang="en-US" sz="2800" b="1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94850" y="2492894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8200" y="340729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7050" y="340729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63626" y="2785284"/>
            <a:ext cx="447679" cy="54581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Review </a:t>
            </a:r>
            <a:r>
              <a:rPr lang="en-US" sz="4200" b="1" dirty="0" err="1" smtClean="0"/>
              <a:t>Penyisipan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2913878"/>
            <a:ext cx="514377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2621490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459690"/>
            <a:ext cx="156845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380207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4788441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3840690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53589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262149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554940"/>
            <a:ext cx="685800" cy="495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463800"/>
            <a:ext cx="642940" cy="63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541117"/>
            <a:ext cx="685800" cy="495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2931053"/>
            <a:ext cx="3714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sequential search</a:t>
            </a:r>
            <a:r>
              <a:rPr lang="en-US" sz="2800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4254346"/>
            <a:ext cx="1117614" cy="523198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bantu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515945"/>
            <a:ext cx="454015" cy="556128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632178" y="2786058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Misalkan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pointer bantu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ke-2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776914"/>
            <a:ext cx="3810000" cy="5334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4071942"/>
            <a:ext cx="9328150" cy="2634024"/>
            <a:chOff x="412751" y="3857628"/>
            <a:chExt cx="9328150" cy="2634024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3"/>
              <a:ext cx="3632201" cy="650089"/>
              <a:chOff x="381000" y="2971800"/>
              <a:chExt cx="3352801" cy="758433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758433"/>
                <a:chOff x="381000" y="2819400"/>
                <a:chExt cx="3352801" cy="758433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682233"/>
                  <a:chOff x="-76200" y="2895600"/>
                  <a:chExt cx="1828800" cy="682233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682233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b="1" dirty="0" err="1" smtClean="0"/>
                      <a:t>baru</a:t>
                    </a:r>
                    <a:endParaRPr lang="en-US" sz="3200" b="1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6104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1</a:t>
                </a:r>
                <a:endParaRPr lang="en-US" sz="2800" b="1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awal</a:t>
              </a:r>
              <a:endParaRPr lang="en-US" sz="2800" b="1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akhir</a:t>
              </a:r>
              <a:endParaRPr lang="en-US" sz="2800" b="1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6"/>
              <a:ext cx="1568450" cy="588534"/>
              <a:chOff x="304800" y="4114800"/>
              <a:chExt cx="1447800" cy="68661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61041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6027469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4243057"/>
            <a:ext cx="1320800" cy="523198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bantu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504656"/>
            <a:ext cx="454023" cy="556128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545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err="1" smtClean="0"/>
                    <a:t>baru</a:t>
                  </a:r>
                  <a:endParaRPr lang="en-US" sz="3200" b="1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5</a:t>
            </a:r>
            <a:endParaRPr lang="en-US" sz="2800" b="1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2</a:t>
                </a:r>
                <a:endParaRPr lang="en-US" sz="2800" b="1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/>
                  <a:t>akhir</a:t>
                </a:r>
                <a:endParaRPr lang="en-US" sz="3200" b="1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b="1" dirty="0" smtClean="0"/>
                  <a:t>5</a:t>
                </a:r>
                <a:endParaRPr lang="en-US" sz="2800" b="1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err="1" smtClean="0"/>
                    <a:t>awal</a:t>
                  </a:r>
                  <a:endParaRPr lang="en-US" sz="3200" b="1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4</a:t>
                  </a:r>
                  <a:endParaRPr lang="en-US" sz="2800" b="1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3</a:t>
                  </a:r>
                  <a:endParaRPr lang="en-US" sz="2800" b="1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/ di </a:t>
            </a:r>
            <a:r>
              <a:rPr lang="en-US" b="1" dirty="0" err="1" smtClean="0"/>
              <a:t>awal</a:t>
            </a:r>
            <a:endParaRPr lang="en-US" b="1" dirty="0" smtClean="0"/>
          </a:p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/ di </a:t>
            </a:r>
            <a:r>
              <a:rPr lang="en-US" b="1" dirty="0" err="1" smtClean="0"/>
              <a:t>akhir</a:t>
            </a:r>
            <a:endParaRPr lang="en-US" b="1" dirty="0" smtClean="0"/>
          </a:p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Kondisi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pemeriksaan</a:t>
            </a:r>
            <a:r>
              <a:rPr lang="en-US" b="1" dirty="0" smtClean="0"/>
              <a:t>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,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proses </a:t>
            </a: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)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memiliki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memiliki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lebih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427507" y="3093520"/>
            <a:ext cx="12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655" y="3068960"/>
            <a:ext cx="12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856657" y="4560515"/>
            <a:ext cx="132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41" y="3330570"/>
            <a:ext cx="689215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98998" y="5426060"/>
            <a:ext cx="205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392090" cy="648626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 </a:t>
            </a:r>
            <a:r>
              <a:rPr lang="en-US" sz="3200" b="1" dirty="0" err="1" smtClean="0"/>
              <a:t>Penghapusan</a:t>
            </a:r>
            <a:r>
              <a:rPr lang="en-US" sz="3200" b="1" dirty="0" smtClean="0"/>
              <a:t> di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822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depan</a:t>
            </a:r>
            <a:r>
              <a:rPr lang="en-US" sz="3200" dirty="0" smtClean="0"/>
              <a:t>/di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60465"/>
            <a:chOff x="4491010" y="3000372"/>
            <a:chExt cx="3467100" cy="1360465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2"/>
              <a:ext cx="96677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awal</a:t>
              </a:r>
              <a:endParaRPr lang="en-US" sz="2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7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akhir</a:t>
              </a:r>
              <a:endParaRPr lang="en-US" sz="2800" b="1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61981"/>
              <a:ext cx="454025" cy="51181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87037"/>
            <a:chOff x="3252760" y="3773801"/>
            <a:chExt cx="2311400" cy="587037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87037"/>
              <a:chOff x="3252760" y="3773801"/>
              <a:chExt cx="1568450" cy="587037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2</a:t>
                </a:r>
                <a:endParaRPr lang="en-US" sz="2800" b="1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76536" y="4797152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9384" y="51919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6676" y="4756792"/>
            <a:ext cx="4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  <p:bldP spid="3" grpId="0" animBg="1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3723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3"/>
            <a:chOff x="624922" y="1628800"/>
            <a:chExt cx="4592654" cy="1462303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4"/>
              <a:chOff x="3471975" y="2362200"/>
              <a:chExt cx="3614625" cy="69602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9"/>
                <a:ext cx="1447801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7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51341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430549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54576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50975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89261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737546"/>
            <a:ext cx="501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861048"/>
            <a:ext cx="36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29856" y="3875336"/>
            <a:ext cx="60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73124" y="2574206"/>
            <a:ext cx="990600" cy="15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80526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</a:rPr>
              <a:t>akhir</a:t>
            </a:r>
            <a:r>
              <a:rPr lang="en-US" sz="28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6200025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</a:t>
            </a:r>
            <a:r>
              <a:rPr lang="en-US" sz="3600" b="1" dirty="0" err="1" smtClean="0"/>
              <a:t>Penghapusan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520" y="1500174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/di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2860629" y="3108432"/>
            <a:ext cx="123511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3070620"/>
            <a:ext cx="137799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3046818"/>
            <a:ext cx="11557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325500"/>
            <a:ext cx="454025" cy="52022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845734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918355"/>
            <a:ext cx="577850" cy="49869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3046818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359873"/>
            <a:ext cx="288925" cy="49656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306052"/>
            <a:ext cx="330202" cy="52022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322061"/>
            <a:ext cx="288925" cy="49656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370042"/>
            <a:ext cx="428628" cy="4863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929291"/>
            <a:ext cx="620540" cy="4901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4136240"/>
            <a:ext cx="990600" cy="15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33688" y="4825728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76536" y="522048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43828" y="482823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  <p:bldP spid="30" grpId="0" animBg="1"/>
      <p:bldP spid="3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81458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65313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856926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297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4502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80694" y="3697890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94740" y="411621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8926" y="3126680"/>
            <a:ext cx="144459" cy="727766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87752" y="454166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002608" y="499401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344488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74800" y="3082680"/>
            <a:ext cx="9328150" cy="1702481"/>
            <a:chOff x="412751" y="4150386"/>
            <a:chExt cx="9328150" cy="1702481"/>
          </a:xfrm>
        </p:grpSpPr>
        <p:grpSp>
          <p:nvGrpSpPr>
            <p:cNvPr id="67" name="Group 3"/>
            <p:cNvGrpSpPr/>
            <p:nvPr/>
          </p:nvGrpSpPr>
          <p:grpSpPr>
            <a:xfrm>
              <a:off x="7346951" y="5244163"/>
              <a:ext cx="1568450" cy="608704"/>
              <a:chOff x="1752600" y="3352800"/>
              <a:chExt cx="1219200" cy="5341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84189" y="4150386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241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4944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16"/>
            <p:cNvSpPr txBox="1"/>
            <p:nvPr/>
          </p:nvSpPr>
          <p:spPr>
            <a:xfrm>
              <a:off x="759460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543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8585201" y="4500191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6" name="Shape 65"/>
            <p:cNvCxnSpPr>
              <a:endCxn id="93" idx="0"/>
            </p:cNvCxnSpPr>
            <p:nvPr/>
          </p:nvCxnSpPr>
          <p:spPr>
            <a:xfrm rot="10800000" flipV="1">
              <a:off x="8131176" y="4759710"/>
              <a:ext cx="454025" cy="484453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27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1830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29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7335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rot="5400000">
            <a:off x="4664499" y="4817336"/>
            <a:ext cx="405803" cy="1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67400" y="5020393"/>
            <a:ext cx="2228850" cy="14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6894131" y="4817414"/>
            <a:ext cx="405098" cy="8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96250" y="4614590"/>
            <a:ext cx="412750" cy="14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9550" y="4619704"/>
            <a:ext cx="57785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207000" y="4457288"/>
            <a:ext cx="990600" cy="14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197600" y="4186753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74800" y="3429000"/>
            <a:ext cx="6980074" cy="1352676"/>
            <a:chOff x="579554" y="4564623"/>
            <a:chExt cx="6980074" cy="135267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9554" y="4564623"/>
              <a:ext cx="6980074" cy="1352676"/>
              <a:chOff x="414455" y="4500191"/>
              <a:chExt cx="6980074" cy="1352676"/>
            </a:xfrm>
          </p:grpSpPr>
          <p:cxnSp>
            <p:nvCxnSpPr>
              <p:cNvPr id="110" name="Shape 109"/>
              <p:cNvCxnSpPr/>
              <p:nvPr/>
            </p:nvCxnSpPr>
            <p:spPr>
              <a:xfrm rot="10800000" flipV="1">
                <a:off x="1238251" y="4792760"/>
                <a:ext cx="619125" cy="48445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1" name="Group 3"/>
              <p:cNvGrpSpPr/>
              <p:nvPr/>
            </p:nvGrpSpPr>
            <p:grpSpPr>
              <a:xfrm>
                <a:off x="5059407" y="5244163"/>
                <a:ext cx="1568450" cy="608704"/>
                <a:chOff x="-25571" y="3352800"/>
                <a:chExt cx="1219200" cy="534194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-25571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501472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691972" y="3429000"/>
                  <a:ext cx="533400" cy="381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TextBox 111"/>
              <p:cNvSpPr txBox="1"/>
              <p:nvPr/>
            </p:nvSpPr>
            <p:spPr>
              <a:xfrm>
                <a:off x="1816101" y="4500191"/>
                <a:ext cx="1155700" cy="51903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25855" y="5244163"/>
                <a:ext cx="1568450" cy="6078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TextBox 16"/>
              <p:cNvSpPr txBox="1"/>
              <p:nvPr/>
            </p:nvSpPr>
            <p:spPr>
              <a:xfrm>
                <a:off x="5248229" y="5311797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052715" y="5311797"/>
                <a:ext cx="577850" cy="46440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7" name="TextBox 9"/>
              <p:cNvSpPr txBox="1"/>
              <p:nvPr/>
            </p:nvSpPr>
            <p:spPr>
              <a:xfrm>
                <a:off x="6238829" y="4500191"/>
                <a:ext cx="1155700" cy="51903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118" name="Shape 117"/>
              <p:cNvCxnSpPr>
                <a:endCxn id="123" idx="0"/>
              </p:cNvCxnSpPr>
              <p:nvPr/>
            </p:nvCxnSpPr>
            <p:spPr>
              <a:xfrm rot="10800000" flipV="1">
                <a:off x="5843632" y="4759710"/>
                <a:ext cx="454025" cy="48445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414455" y="5244163"/>
                <a:ext cx="1568450" cy="6078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4726" y="5547042"/>
                <a:ext cx="607800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35255" y="5514698"/>
                <a:ext cx="990600" cy="1409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Arrow Connector 130"/>
            <p:cNvCxnSpPr/>
            <p:nvPr/>
          </p:nvCxnSpPr>
          <p:spPr>
            <a:xfrm>
              <a:off x="4210050" y="5579130"/>
              <a:ext cx="990600" cy="140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074998" y="2895800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07499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58" name="Straight Arrow Connector 57"/>
          <p:cNvCxnSpPr>
            <a:stCxn id="68" idx="2"/>
          </p:cNvCxnSpPr>
          <p:nvPr/>
        </p:nvCxnSpPr>
        <p:spPr>
          <a:xfrm rot="5400000">
            <a:off x="944648" y="3874810"/>
            <a:ext cx="552534" cy="63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1" idx="1"/>
          </p:cNvCxnSpPr>
          <p:nvPr/>
        </p:nvCxnSpPr>
        <p:spPr>
          <a:xfrm rot="10800000" flipV="1">
            <a:off x="1574934" y="3166273"/>
            <a:ext cx="500065" cy="9982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51" idx="3"/>
          </p:cNvCxnSpPr>
          <p:nvPr/>
        </p:nvCxnSpPr>
        <p:spPr>
          <a:xfrm>
            <a:off x="3360882" y="3166273"/>
            <a:ext cx="433369" cy="101018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74998" y="2526310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127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361278" y="2878662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5932650" y="3262401"/>
            <a:ext cx="428628" cy="90214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935048" y="3097536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577858" y="3368009"/>
            <a:ext cx="357190" cy="8010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  <a:endCxn id="87" idx="0"/>
          </p:cNvCxnSpPr>
          <p:nvPr/>
        </p:nvCxnSpPr>
        <p:spPr>
          <a:xfrm>
            <a:off x="3006618" y="3368009"/>
            <a:ext cx="663807" cy="80844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0472" y="1467941"/>
            <a:ext cx="9577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617664" y="5185768"/>
            <a:ext cx="1293534" cy="504056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560512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7804" y="518827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73" grpId="0"/>
      <p:bldP spid="73" grpId="1"/>
      <p:bldP spid="74" grpId="0"/>
      <p:bldP spid="74" grpId="1"/>
      <p:bldP spid="76" grpId="0"/>
      <p:bldP spid="76" grpId="1"/>
      <p:bldP spid="78" grpId="0"/>
      <p:bldP spid="78" grpId="1"/>
      <p:bldP spid="63" grpId="0"/>
      <p:bldP spid="69" grpId="0" animBg="1"/>
      <p:bldP spid="71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satu</a:t>
            </a:r>
            <a:r>
              <a:rPr lang="en-US" sz="3200" b="1" dirty="0" smtClean="0"/>
              <a:t> link / pointer </a:t>
            </a:r>
            <a:r>
              <a:rPr lang="en-US" sz="3200" dirty="0" smtClean="0"/>
              <a:t>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b="1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b="1" dirty="0" smtClean="0"/>
              <a:t>Medan </a:t>
            </a:r>
            <a:r>
              <a:rPr lang="en-US" sz="2400" b="1" dirty="0" err="1" smtClean="0"/>
              <a:t>Sambungan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u="sng" dirty="0" smtClean="0"/>
              <a:t>Type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NamaPointer</a:t>
            </a:r>
            <a:r>
              <a:rPr lang="en-US" sz="2600" b="1" dirty="0" smtClean="0"/>
              <a:t> = ↑</a:t>
            </a:r>
            <a:r>
              <a:rPr lang="en-US" sz="2600" b="1" dirty="0" err="1" smtClean="0"/>
              <a:t>Simpul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pt-BR" sz="2600" b="1" dirty="0" smtClean="0"/>
              <a:t>Simpul  = </a:t>
            </a:r>
            <a:r>
              <a:rPr lang="pt-BR" sz="2600" b="1" u="sng" dirty="0" smtClean="0"/>
              <a:t>Record</a:t>
            </a:r>
            <a:endParaRPr lang="en-US" sz="2600" b="1" dirty="0" smtClean="0"/>
          </a:p>
          <a:p>
            <a:pPr>
              <a:buNone/>
            </a:pPr>
            <a:r>
              <a:rPr lang="pt-BR" sz="2600" b="1" dirty="0" smtClean="0"/>
              <a:t>      MedanData  : tipedata,</a:t>
            </a:r>
            <a:endParaRPr lang="en-US" sz="2600" b="1" dirty="0" smtClean="0"/>
          </a:p>
          <a:p>
            <a:pPr>
              <a:buNone/>
            </a:pPr>
            <a:r>
              <a:rPr lang="pt-BR" sz="2600" b="1" dirty="0" smtClean="0"/>
              <a:t>	</a:t>
            </a:r>
            <a:r>
              <a:rPr lang="pt-BR" sz="2600" b="1" dirty="0"/>
              <a:t> </a:t>
            </a:r>
            <a:r>
              <a:rPr lang="pt-BR" sz="2600" b="1" dirty="0" smtClean="0"/>
              <a:t>  </a:t>
            </a:r>
            <a:r>
              <a:rPr lang="en-US" sz="2600" b="1" dirty="0" err="1" smtClean="0"/>
              <a:t>MedanSambungan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NamaPointer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u="sng" dirty="0" err="1" smtClean="0"/>
              <a:t>EndRecord</a:t>
            </a:r>
            <a:endParaRPr lang="en-US" sz="2600" b="1" u="sng" dirty="0" smtClean="0"/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b="1" dirty="0" err="1" smtClean="0"/>
              <a:t>NamaVarPointer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NamaPointer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 </a:t>
            </a:r>
          </a:p>
          <a:p>
            <a:endParaRPr lang="en-US" sz="2600" b="1" dirty="0" smtClean="0"/>
          </a:p>
          <a:p>
            <a:endParaRPr lang="en-US" sz="2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600" b="1" u="sng" dirty="0" smtClean="0"/>
              <a:t>Type</a:t>
            </a: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	Data  = </a:t>
            </a:r>
            <a:r>
              <a:rPr lang="en-US" sz="2600" b="1" u="sng" dirty="0" smtClean="0"/>
              <a:t>Record</a:t>
            </a: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          Info   : </a:t>
            </a:r>
            <a:r>
              <a:rPr lang="en-US" sz="2600" b="1" u="sng" dirty="0" smtClean="0"/>
              <a:t>integer</a:t>
            </a:r>
            <a:r>
              <a:rPr lang="en-US" sz="2600" b="1" dirty="0" smtClean="0"/>
              <a:t> </a:t>
            </a:r>
            <a:r>
              <a:rPr lang="en-US" sz="2600" b="1" dirty="0" smtClean="0"/>
              <a:t>,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	</a:t>
            </a:r>
            <a:r>
              <a:rPr lang="en-US" sz="2600" b="1" u="sng" dirty="0" err="1" smtClean="0"/>
              <a:t>Endrecord</a:t>
            </a:r>
            <a:endParaRPr lang="en-US" sz="2600" b="1" u="sng" dirty="0" smtClean="0"/>
          </a:p>
          <a:p>
            <a:pPr defTabSz="914400">
              <a:buFont typeface="Wingdings"/>
              <a:buNone/>
            </a:pP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err="1" smtClean="0"/>
              <a:t>awal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akhir</a:t>
            </a:r>
            <a:r>
              <a:rPr lang="en-US" sz="2600" b="1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create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destroy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/>
                  <a:t>awal</a:t>
                </a:r>
                <a:endParaRPr lang="en-US" sz="3200" b="1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/>
              <a:t>d</a:t>
            </a:r>
            <a:r>
              <a:rPr lang="en-US" b="1" dirty="0" err="1" smtClean="0"/>
              <a:t>epan</a:t>
            </a:r>
            <a:r>
              <a:rPr lang="en-US" b="1" dirty="0" smtClean="0"/>
              <a:t>/di </a:t>
            </a:r>
            <a:r>
              <a:rPr lang="en-US" b="1" dirty="0" err="1" smtClean="0"/>
              <a:t>awal</a:t>
            </a:r>
            <a:endParaRPr lang="en-US" b="1" dirty="0" smtClean="0"/>
          </a:p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/ di </a:t>
            </a:r>
            <a:r>
              <a:rPr lang="en-US" b="1" dirty="0" err="1" smtClean="0"/>
              <a:t>akhir</a:t>
            </a:r>
            <a:endParaRPr lang="en-US" b="1" dirty="0" smtClean="0"/>
          </a:p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Kondisi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2668</TotalTime>
  <Words>1163</Words>
  <Application>Microsoft Office PowerPoint</Application>
  <PresentationFormat>A4 Paper (210x297 mm)</PresentationFormat>
  <Paragraphs>320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Times New Roman</vt:lpstr>
      <vt:lpstr>Tw Cen MT</vt:lpstr>
      <vt:lpstr>Wingdings</vt:lpstr>
      <vt:lpstr>Wingdings 2</vt:lpstr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Review Penyisipan di Depan (lanjutan)</vt:lpstr>
      <vt:lpstr>Penyisipan di Belakang</vt:lpstr>
      <vt:lpstr>Penyisipan di Belakang (lanjutan)</vt:lpstr>
      <vt:lpstr>Review Penyisipan di Belakang (lanjutan)</vt:lpstr>
      <vt:lpstr>Penyisipan di Tengah</vt:lpstr>
      <vt:lpstr>Penyisipan di Tengah (lanjutan)</vt:lpstr>
      <vt:lpstr>Penyisipan di Tengah (lanjutan)</vt:lpstr>
      <vt:lpstr>Review Penyisipan di Tengah (lanjutan)</vt:lpstr>
      <vt:lpstr>Penghapusan</vt:lpstr>
      <vt:lpstr>Penghapusan di Depan</vt:lpstr>
      <vt:lpstr>Penghapusan di Depan (lanjutan)</vt:lpstr>
      <vt:lpstr>Review Penghapusan di Depan (lanjutan)</vt:lpstr>
      <vt:lpstr>Penghapusan di Belakang</vt:lpstr>
      <vt:lpstr>Penghapusan di Belakang (lanjutan)</vt:lpstr>
      <vt:lpstr>Review Penghapusan di Belakang (lanjutan)</vt:lpstr>
      <vt:lpstr>Penghapusan di Tengah</vt:lpstr>
      <vt:lpstr>Penghapusan di Tengah (lanjutan)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650</cp:revision>
  <dcterms:created xsi:type="dcterms:W3CDTF">2010-02-18T01:05:10Z</dcterms:created>
  <dcterms:modified xsi:type="dcterms:W3CDTF">2016-03-03T02:15:46Z</dcterms:modified>
</cp:coreProperties>
</file>