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5" r:id="rId3"/>
    <p:sldId id="284" r:id="rId4"/>
    <p:sldId id="285" r:id="rId5"/>
    <p:sldId id="281" r:id="rId6"/>
    <p:sldId id="283" r:id="rId7"/>
    <p:sldId id="280" r:id="rId8"/>
    <p:sldId id="279" r:id="rId9"/>
    <p:sldId id="27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FFEFD1">
                <a:alpha val="69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PENGANTAR TEKNIK KOMPILASI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TUGAS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143000" y="2286000"/>
            <a:ext cx="7772400" cy="1295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err="1" smtClean="0"/>
              <a:t>Carilah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b="1" dirty="0" smtClean="0"/>
              <a:t> Interpreter, Compiler,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Translator!</a:t>
            </a:r>
          </a:p>
          <a:p>
            <a:pPr lvl="0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PROSES-PROSES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   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dilakukan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Compiler</a:t>
            </a:r>
          </a:p>
          <a:p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Membuat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Compiler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1371600" y="1524000"/>
            <a:ext cx="6934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Compile</a:t>
            </a:r>
            <a:r>
              <a:rPr lang="en-US" sz="4000" dirty="0" smtClean="0"/>
              <a:t>   =&gt;  </a:t>
            </a:r>
            <a:r>
              <a:rPr lang="en-US" sz="4000" dirty="0" err="1" smtClean="0"/>
              <a:t>Menyusun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Compiler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3200" dirty="0" smtClean="0"/>
              <a:t>Program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yang men-</a:t>
            </a:r>
            <a:r>
              <a:rPr lang="en-US" sz="3600" b="1" i="1" dirty="0" smtClean="0"/>
              <a:t>translate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lain</a:t>
            </a:r>
            <a:endParaRPr lang="en-US" sz="4000" dirty="0" smtClean="0"/>
          </a:p>
          <a:p>
            <a:pPr algn="ctr"/>
            <a:endParaRPr lang="en-US" sz="4000" dirty="0"/>
          </a:p>
        </p:txBody>
      </p:sp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Compiler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66800" y="1066800"/>
          <a:ext cx="7620000" cy="548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8478"/>
                <a:gridCol w="35615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INTERPRETER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COMPILER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Translate</a:t>
                      </a:r>
                      <a:r>
                        <a:rPr lang="en-US" sz="2000" baseline="0" dirty="0" smtClean="0"/>
                        <a:t> statement </a:t>
                      </a:r>
                      <a:r>
                        <a:rPr lang="en-US" sz="2000" baseline="0" dirty="0" err="1" smtClean="0"/>
                        <a:t>satu</a:t>
                      </a:r>
                      <a:r>
                        <a:rPr lang="en-US" sz="2000" baseline="0" dirty="0" smtClean="0"/>
                        <a:t> per </a:t>
                      </a:r>
                      <a:r>
                        <a:rPr lang="en-US" sz="2000" baseline="0" dirty="0" err="1" smtClean="0"/>
                        <a:t>satu</a:t>
                      </a:r>
                      <a:endParaRPr lang="en-US" sz="200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Translate</a:t>
                      </a:r>
                      <a:r>
                        <a:rPr lang="en-US" sz="2000" baseline="0" dirty="0" smtClean="0"/>
                        <a:t> statement </a:t>
                      </a:r>
                      <a:r>
                        <a:rPr lang="en-US" sz="2000" baseline="0" dirty="0" err="1" smtClean="0"/>
                        <a:t>keseluruhan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Waktu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Analisis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Kode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singkat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Waktu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 lama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Waktu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Analisis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Kode</a:t>
                      </a:r>
                      <a:r>
                        <a:rPr lang="en-US" sz="2000" baseline="0" dirty="0" smtClean="0"/>
                        <a:t> lama, </a:t>
                      </a:r>
                      <a:r>
                        <a:rPr lang="en-US" sz="2000" baseline="0" dirty="0" err="1" smtClean="0"/>
                        <a:t>Waktu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singkat</a:t>
                      </a:r>
                      <a:endParaRPr lang="en-US" sz="200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Memori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lebih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efisien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karena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r>
                        <a:rPr lang="en-US" sz="2000" baseline="0" dirty="0" smtClean="0"/>
                        <a:t> object code yang </a:t>
                      </a:r>
                      <a:r>
                        <a:rPr lang="en-US" sz="2000" baseline="0" dirty="0" err="1" smtClean="0"/>
                        <a:t>dibuat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Memori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dibutuhkan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banyak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karena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perlu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menyimpan</a:t>
                      </a:r>
                      <a:r>
                        <a:rPr lang="en-US" sz="2000" baseline="0" dirty="0" smtClean="0"/>
                        <a:t> object code)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Mengeksekusi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hingga</a:t>
                      </a:r>
                      <a:r>
                        <a:rPr lang="en-US" sz="2000" baseline="0" dirty="0" smtClean="0"/>
                        <a:t> error </a:t>
                      </a:r>
                      <a:r>
                        <a:rPr lang="en-US" sz="2000" baseline="0" dirty="0" err="1" smtClean="0"/>
                        <a:t>pertama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ditemukan</a:t>
                      </a:r>
                      <a:r>
                        <a:rPr lang="en-US" sz="2000" baseline="0" dirty="0" smtClean="0"/>
                        <a:t>. </a:t>
                      </a:r>
                    </a:p>
                    <a:p>
                      <a:r>
                        <a:rPr lang="en-US" sz="2000" baseline="0" dirty="0" smtClean="0"/>
                        <a:t>Debugging </a:t>
                      </a:r>
                      <a:r>
                        <a:rPr lang="en-US" sz="2000" baseline="0" dirty="0" err="1" smtClean="0"/>
                        <a:t>mudah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Mengeksekusi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 program, error </a:t>
                      </a:r>
                      <a:r>
                        <a:rPr lang="en-US" sz="2000" baseline="0" dirty="0" err="1" smtClean="0"/>
                        <a:t>ditampilkan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. </a:t>
                      </a:r>
                    </a:p>
                    <a:p>
                      <a:r>
                        <a:rPr lang="en-US" sz="2000" baseline="0" dirty="0" smtClean="0"/>
                        <a:t>Debugging </a:t>
                      </a:r>
                      <a:r>
                        <a:rPr lang="en-US" sz="2000" baseline="0" dirty="0" err="1" smtClean="0"/>
                        <a:t>sulit</a:t>
                      </a:r>
                      <a:r>
                        <a:rPr lang="en-US" sz="2000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Phyton</a:t>
                      </a:r>
                      <a:r>
                        <a:rPr lang="en-US" sz="2000" dirty="0" smtClean="0"/>
                        <a:t>, Ruby,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Javascript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C, C++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0763" y="1752600"/>
            <a:ext cx="1824037" cy="1120775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5" cstate="print"/>
          <a:srcRect r="34768"/>
          <a:stretch>
            <a:fillRect/>
          </a:stretch>
        </p:blipFill>
        <p:spPr bwMode="auto">
          <a:xfrm>
            <a:off x="1985963" y="1295400"/>
            <a:ext cx="1219200" cy="1773936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3509963" y="2209800"/>
            <a:ext cx="2362200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43363" y="762000"/>
            <a:ext cx="12953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6096" y="35052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Bagaimana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caranya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MANUSIA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	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menyuruh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KOMPUTER?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2057400"/>
            <a:ext cx="672152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Ambiguitas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Manusia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morfologi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semantik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sintaktik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Masalah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828800"/>
            <a:ext cx="8975481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Komponen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Kompilator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555162" cy="515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183</Words>
  <Application>Microsoft Office PowerPoint</Application>
  <PresentationFormat>On-screen Show (4:3)</PresentationFormat>
  <Paragraphs>54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208</cp:revision>
  <dcterms:created xsi:type="dcterms:W3CDTF">2012-02-22T14:18:32Z</dcterms:created>
  <dcterms:modified xsi:type="dcterms:W3CDTF">2015-06-22T11:54:25Z</dcterms:modified>
</cp:coreProperties>
</file>