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0D80955-A432-49FE-AC6F-F6D38CFEB5FB}" type="datetimeFigureOut">
              <a:rPr lang="id-ID" smtClean="0"/>
              <a:t>01/03/2016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D8C35DA-E3B9-49E4-B929-30064B839032}" type="slidenum">
              <a:rPr lang="id-ID" smtClean="0"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0955-A432-49FE-AC6F-F6D38CFEB5FB}" type="datetimeFigureOut">
              <a:rPr lang="id-ID" smtClean="0"/>
              <a:t>01/03/2016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35DA-E3B9-49E4-B929-30064B8390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0955-A432-49FE-AC6F-F6D38CFEB5FB}" type="datetimeFigureOut">
              <a:rPr lang="id-ID" smtClean="0"/>
              <a:t>01/03/2016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35DA-E3B9-49E4-B929-30064B8390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0955-A432-49FE-AC6F-F6D38CFEB5FB}" type="datetimeFigureOut">
              <a:rPr lang="id-ID" smtClean="0"/>
              <a:t>01/03/2016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35DA-E3B9-49E4-B929-30064B8390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0955-A432-49FE-AC6F-F6D38CFEB5FB}" type="datetimeFigureOut">
              <a:rPr lang="id-ID" smtClean="0"/>
              <a:t>01/03/2016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35DA-E3B9-49E4-B929-30064B8390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0955-A432-49FE-AC6F-F6D38CFEB5FB}" type="datetimeFigureOut">
              <a:rPr lang="id-ID" smtClean="0"/>
              <a:t>01/03/2016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35DA-E3B9-49E4-B929-30064B839032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0955-A432-49FE-AC6F-F6D38CFEB5FB}" type="datetimeFigureOut">
              <a:rPr lang="id-ID" smtClean="0"/>
              <a:t>01/03/2016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35DA-E3B9-49E4-B929-30064B8390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0955-A432-49FE-AC6F-F6D38CFEB5FB}" type="datetimeFigureOut">
              <a:rPr lang="id-ID" smtClean="0"/>
              <a:t>01/03/2016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35DA-E3B9-49E4-B929-30064B8390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0955-A432-49FE-AC6F-F6D38CFEB5FB}" type="datetimeFigureOut">
              <a:rPr lang="id-ID" smtClean="0"/>
              <a:t>01/03/2016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35DA-E3B9-49E4-B929-30064B8390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0955-A432-49FE-AC6F-F6D38CFEB5FB}" type="datetimeFigureOut">
              <a:rPr lang="id-ID" smtClean="0"/>
              <a:t>01/03/2016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35DA-E3B9-49E4-B929-30064B839032}" type="slidenum">
              <a:rPr lang="id-ID" smtClean="0"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0955-A432-49FE-AC6F-F6D38CFEB5FB}" type="datetimeFigureOut">
              <a:rPr lang="id-ID" smtClean="0"/>
              <a:t>01/03/2016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35DA-E3B9-49E4-B929-30064B83903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0D80955-A432-49FE-AC6F-F6D38CFEB5FB}" type="datetimeFigureOut">
              <a:rPr lang="id-ID" smtClean="0"/>
              <a:t>01/03/2016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D8C35DA-E3B9-49E4-B929-30064B839032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Principles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4461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Testing </a:t>
            </a:r>
            <a:r>
              <a:rPr lang="id-ID" dirty="0" smtClean="0"/>
              <a:t>Principles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323652"/>
            <a:ext cx="7488832" cy="3508977"/>
          </a:xfrm>
        </p:spPr>
        <p:txBody>
          <a:bodyPr>
            <a:normAutofit fontScale="92500"/>
          </a:bodyPr>
          <a:lstStyle/>
          <a:p>
            <a:r>
              <a:rPr lang="id-ID" dirty="0" smtClean="0"/>
              <a:t>All </a:t>
            </a:r>
            <a:r>
              <a:rPr lang="id-ID" dirty="0"/>
              <a:t>tests should be traceable to customer requirements</a:t>
            </a:r>
          </a:p>
          <a:p>
            <a:r>
              <a:rPr lang="id-ID" dirty="0"/>
              <a:t>Tests should be planned long before testing </a:t>
            </a:r>
            <a:r>
              <a:rPr lang="id-ID" dirty="0" smtClean="0"/>
              <a:t>begins</a:t>
            </a:r>
          </a:p>
          <a:p>
            <a:r>
              <a:rPr lang="id-ID" dirty="0"/>
              <a:t>The Pareto principle applies to S/W testing</a:t>
            </a:r>
          </a:p>
          <a:p>
            <a:r>
              <a:rPr lang="id-ID" dirty="0"/>
              <a:t>Testing should begin in the small and progress toward testing in the large</a:t>
            </a:r>
          </a:p>
          <a:p>
            <a:r>
              <a:rPr lang="id-ID" dirty="0"/>
              <a:t>Exhausting testing is not possible</a:t>
            </a:r>
          </a:p>
          <a:p>
            <a:r>
              <a:rPr lang="id-ID" dirty="0"/>
              <a:t>To be most effective, testing should be conducted by an independent third party</a:t>
            </a:r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14598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dirty="0"/>
              <a:t>Operability (The better it works, the more efficiently it can be </a:t>
            </a:r>
            <a:r>
              <a:rPr lang="id-ID" sz="2800" dirty="0" smtClean="0"/>
              <a:t>tested)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 smtClean="0"/>
              <a:t>The </a:t>
            </a:r>
            <a:r>
              <a:rPr lang="id-ID" dirty="0"/>
              <a:t>system has few bugs</a:t>
            </a:r>
          </a:p>
          <a:p>
            <a:pPr lvl="0"/>
            <a:r>
              <a:rPr lang="id-ID" dirty="0"/>
              <a:t>No bugs block the execution of tests</a:t>
            </a:r>
          </a:p>
          <a:p>
            <a:pPr lvl="0"/>
            <a:r>
              <a:rPr lang="id-ID" dirty="0"/>
              <a:t>The product evolves in functional stages (allows simultaneoous development and testing)</a:t>
            </a:r>
          </a:p>
        </p:txBody>
      </p:sp>
    </p:spTree>
    <p:extLst>
      <p:ext uri="{BB962C8B-B14F-4D97-AF65-F5344CB8AC3E}">
        <p14:creationId xmlns:p14="http://schemas.microsoft.com/office/powerpoint/2010/main" val="2312140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Observability (What you see is what you test)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323652"/>
            <a:ext cx="7533018" cy="3508977"/>
          </a:xfrm>
        </p:spPr>
        <p:txBody>
          <a:bodyPr>
            <a:noAutofit/>
          </a:bodyPr>
          <a:lstStyle/>
          <a:p>
            <a:pPr algn="just"/>
            <a:r>
              <a:rPr lang="id-ID" sz="2200" dirty="0" smtClean="0"/>
              <a:t>Distinct </a:t>
            </a:r>
            <a:r>
              <a:rPr lang="id-ID" sz="2200" dirty="0"/>
              <a:t>output is generated for each input</a:t>
            </a:r>
          </a:p>
          <a:p>
            <a:pPr algn="just"/>
            <a:r>
              <a:rPr lang="id-ID" sz="2200" dirty="0"/>
              <a:t>System states amd variables are visible or queriable during execution</a:t>
            </a:r>
          </a:p>
          <a:p>
            <a:pPr algn="just"/>
            <a:r>
              <a:rPr lang="id-ID" sz="2200" dirty="0"/>
              <a:t>Past system states and variables are visible or queriable (e.g. transaction logs)</a:t>
            </a:r>
          </a:p>
          <a:p>
            <a:pPr algn="just"/>
            <a:r>
              <a:rPr lang="id-ID" sz="2200" dirty="0"/>
              <a:t>All factors affecting the output are visible</a:t>
            </a:r>
          </a:p>
          <a:p>
            <a:pPr algn="just"/>
            <a:r>
              <a:rPr lang="id-ID" sz="2200" dirty="0"/>
              <a:t>Incorrect output is easily identified</a:t>
            </a:r>
          </a:p>
          <a:p>
            <a:pPr algn="just"/>
            <a:r>
              <a:rPr lang="id-ID" sz="2200" dirty="0"/>
              <a:t>Internal errors are automatically detected through self testing mechanisms</a:t>
            </a:r>
          </a:p>
          <a:p>
            <a:pPr algn="just"/>
            <a:r>
              <a:rPr lang="id-ID" sz="2200" dirty="0"/>
              <a:t>Internal errors are automatically reported</a:t>
            </a:r>
          </a:p>
          <a:p>
            <a:pPr algn="just"/>
            <a:r>
              <a:rPr lang="id-ID" sz="2200" dirty="0"/>
              <a:t>Source code is accesible</a:t>
            </a:r>
          </a:p>
          <a:p>
            <a:pPr algn="just"/>
            <a:endParaRPr lang="id-ID" sz="2200" dirty="0"/>
          </a:p>
        </p:txBody>
      </p:sp>
    </p:spTree>
    <p:extLst>
      <p:ext uri="{BB962C8B-B14F-4D97-AF65-F5344CB8AC3E}">
        <p14:creationId xmlns:p14="http://schemas.microsoft.com/office/powerpoint/2010/main" val="2851682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800" dirty="0"/>
              <a:t>Controllability (The better we can control the S/W, the more testing can be automated and optimized</a:t>
            </a:r>
            <a:r>
              <a:rPr lang="id-ID" sz="2800" dirty="0" smtClean="0"/>
              <a:t>)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323652"/>
            <a:ext cx="7416824" cy="3508977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All </a:t>
            </a:r>
            <a:r>
              <a:rPr lang="id-ID" dirty="0"/>
              <a:t>possible outputs can be generated through some combination of input</a:t>
            </a:r>
          </a:p>
          <a:p>
            <a:r>
              <a:rPr lang="id-ID" dirty="0"/>
              <a:t>All code is executable through some combination of input</a:t>
            </a:r>
          </a:p>
          <a:p>
            <a:r>
              <a:rPr lang="id-ID" dirty="0"/>
              <a:t>S/W and H/W states and variables can be controlled directly by the test engineer</a:t>
            </a:r>
          </a:p>
          <a:p>
            <a:r>
              <a:rPr lang="id-ID" dirty="0"/>
              <a:t>Input and output formats are consistent and structured</a:t>
            </a:r>
          </a:p>
          <a:p>
            <a:r>
              <a:rPr lang="id-ID" dirty="0"/>
              <a:t>Tests can be conveniently specified, automated and reproduced.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77827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800" dirty="0"/>
              <a:t>Decomposability 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(By </a:t>
            </a:r>
            <a:r>
              <a:rPr lang="id-ID" sz="2800" dirty="0"/>
              <a:t>controlling the scope of testing, we can more quickly isolate problems and perform smarter retesting</a:t>
            </a:r>
            <a:r>
              <a:rPr lang="id-ID" sz="2800" dirty="0" smtClean="0"/>
              <a:t>)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The </a:t>
            </a:r>
            <a:r>
              <a:rPr lang="id-ID" dirty="0"/>
              <a:t>S/W system is built from independent modules</a:t>
            </a:r>
          </a:p>
          <a:p>
            <a:r>
              <a:rPr lang="id-ID" dirty="0"/>
              <a:t>S/W Modules can be tested independently</a:t>
            </a:r>
          </a:p>
          <a:p>
            <a:pPr marL="68580" indent="0">
              <a:buNone/>
            </a:pPr>
            <a:r>
              <a:rPr lang="id-ID" dirty="0"/>
              <a:t> 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44001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Simplicity (The less there is to test, the more quickly we can test it</a:t>
            </a:r>
            <a:r>
              <a:rPr lang="id-ID" sz="3200" dirty="0" smtClean="0"/>
              <a:t>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Fucntional </a:t>
            </a:r>
            <a:r>
              <a:rPr lang="id-ID" dirty="0"/>
              <a:t>simplicity (e.g., the feature set is the minimum necessary to meet requirements</a:t>
            </a:r>
            <a:r>
              <a:rPr lang="id-ID" dirty="0" smtClean="0"/>
              <a:t>)</a:t>
            </a:r>
          </a:p>
          <a:p>
            <a:r>
              <a:rPr lang="id-ID" dirty="0"/>
              <a:t>Structural simplicity (e.g., architecture is modularized to llimit the propagation of faults)</a:t>
            </a:r>
          </a:p>
          <a:p>
            <a:r>
              <a:rPr lang="id-ID" dirty="0"/>
              <a:t>Code simplicity (e.g., a coding standard is adopted for ease of inspection and maintenance)</a:t>
            </a:r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71874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Stability (The fewer the changes, the fewer the disruptions to </a:t>
            </a:r>
            <a:r>
              <a:rPr lang="id-ID" sz="3200" dirty="0" smtClean="0"/>
              <a:t>testing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Changes </a:t>
            </a:r>
            <a:r>
              <a:rPr lang="id-ID" dirty="0"/>
              <a:t>to the S/W are infrequent</a:t>
            </a:r>
          </a:p>
          <a:p>
            <a:r>
              <a:rPr lang="id-ID" dirty="0"/>
              <a:t>Changes to the S/W are controlled</a:t>
            </a:r>
          </a:p>
          <a:p>
            <a:r>
              <a:rPr lang="id-ID" dirty="0"/>
              <a:t>Changes to the S/W do not invalidate existing tests</a:t>
            </a:r>
          </a:p>
          <a:p>
            <a:r>
              <a:rPr lang="id-ID" dirty="0"/>
              <a:t>The S/W recovers well from failures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50925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/>
              <a:t>Understandability </a:t>
            </a:r>
            <a:r>
              <a:rPr lang="id-ID" sz="2400" smtClean="0"/>
              <a:t>(The </a:t>
            </a:r>
            <a:r>
              <a:rPr lang="id-ID" sz="2400" dirty="0"/>
              <a:t>more information we have, the smarter we will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The </a:t>
            </a:r>
            <a:r>
              <a:rPr lang="id-ID" dirty="0"/>
              <a:t>design is well understood</a:t>
            </a:r>
          </a:p>
          <a:p>
            <a:r>
              <a:rPr lang="id-ID" dirty="0"/>
              <a:t>Dependencies between internal, external and shared components are well understood</a:t>
            </a:r>
          </a:p>
          <a:p>
            <a:r>
              <a:rPr lang="id-ID" dirty="0"/>
              <a:t>Changes to the design are communicated</a:t>
            </a:r>
          </a:p>
          <a:p>
            <a:r>
              <a:rPr lang="id-ID" dirty="0"/>
              <a:t>Technical documentation is well organized</a:t>
            </a:r>
          </a:p>
          <a:p>
            <a:r>
              <a:rPr lang="id-ID" dirty="0"/>
              <a:t>Technical documentation is spesific and detailed</a:t>
            </a:r>
          </a:p>
          <a:p>
            <a:r>
              <a:rPr lang="id-ID" dirty="0"/>
              <a:t>Technical documentation </a:t>
            </a:r>
            <a:r>
              <a:rPr lang="id-ID"/>
              <a:t>is </a:t>
            </a:r>
            <a:r>
              <a:rPr lang="id-ID" smtClean="0"/>
              <a:t>accurate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034068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230</TotalTime>
  <Words>411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Principles</vt:lpstr>
      <vt:lpstr>Testing Principles</vt:lpstr>
      <vt:lpstr>Operability (The better it works, the more efficiently it can be tested)</vt:lpstr>
      <vt:lpstr>Observability (What you see is what you test)</vt:lpstr>
      <vt:lpstr>Controllability (The better we can control the S/W, the more testing can be automated and optimized)</vt:lpstr>
      <vt:lpstr>Decomposability  (By controlling the scope of testing, we can more quickly isolate problems and perform smarter retesting)</vt:lpstr>
      <vt:lpstr>Simplicity (The less there is to test, the more quickly we can test it)</vt:lpstr>
      <vt:lpstr>Stability (The fewer the changes, the fewer the disruptions to testing</vt:lpstr>
      <vt:lpstr>Understandability (The more information we have, the smarter we will 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Citra Noviyasari</dc:creator>
  <cp:lastModifiedBy>Citra Noviyasari</cp:lastModifiedBy>
  <cp:revision>15</cp:revision>
  <dcterms:created xsi:type="dcterms:W3CDTF">2014-03-21T22:13:00Z</dcterms:created>
  <dcterms:modified xsi:type="dcterms:W3CDTF">2016-03-01T06:20:58Z</dcterms:modified>
</cp:coreProperties>
</file>