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mailto:dewi.kurniasih@email.unikom.ac.i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65281-6DCD-4C56-B73B-68CFD7F933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67B52-010C-4343-8443-53D69EECC235}">
      <dgm:prSet phldrT="[Text]" custT="1"/>
      <dgm:spPr/>
      <dgm:t>
        <a:bodyPr/>
        <a:lstStyle/>
        <a:p>
          <a:r>
            <a:rPr lang="en-US" sz="2600" dirty="0" smtClean="0"/>
            <a:t>NA = 10% Quiz + 20% </a:t>
          </a:r>
          <a:r>
            <a:rPr lang="en-US" sz="2600" dirty="0" err="1" smtClean="0"/>
            <a:t>Tugas</a:t>
          </a:r>
          <a:r>
            <a:rPr lang="en-US" sz="2600" dirty="0" smtClean="0"/>
            <a:t> + 30% UTS + 40% UAS</a:t>
          </a:r>
          <a:endParaRPr lang="en-US" sz="2600" dirty="0"/>
        </a:p>
      </dgm:t>
    </dgm:pt>
    <dgm:pt modelId="{9B9B53E1-2B7A-44F3-9944-CC6F2B999B82}" type="parTrans" cxnId="{24ABE2F7-97A6-4CF4-9673-EC45E4BDF4EB}">
      <dgm:prSet/>
      <dgm:spPr/>
      <dgm:t>
        <a:bodyPr/>
        <a:lstStyle/>
        <a:p>
          <a:endParaRPr lang="en-US"/>
        </a:p>
      </dgm:t>
    </dgm:pt>
    <dgm:pt modelId="{9E832FD2-CB08-4495-AA10-105AA4FBC101}" type="sibTrans" cxnId="{24ABE2F7-97A6-4CF4-9673-EC45E4BDF4EB}">
      <dgm:prSet/>
      <dgm:spPr/>
      <dgm:t>
        <a:bodyPr/>
        <a:lstStyle/>
        <a:p>
          <a:endParaRPr lang="en-US"/>
        </a:p>
      </dgm:t>
    </dgm:pt>
    <dgm:pt modelId="{0ECB7FAC-3520-44DB-9E2A-7FCFC235B185}" type="pres">
      <dgm:prSet presAssocID="{72365281-6DCD-4C56-B73B-68CFD7F933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6C403-7DE7-436C-B326-0B08F3A94B03}" type="pres">
      <dgm:prSet presAssocID="{B6D67B52-010C-4343-8443-53D69EECC235}" presName="parentText" presStyleLbl="node1" presStyleIdx="0" presStyleCnt="1" custLinFactY="-251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BE2F7-97A6-4CF4-9673-EC45E4BDF4EB}" srcId="{72365281-6DCD-4C56-B73B-68CFD7F93383}" destId="{B6D67B52-010C-4343-8443-53D69EECC235}" srcOrd="0" destOrd="0" parTransId="{9B9B53E1-2B7A-44F3-9944-CC6F2B999B82}" sibTransId="{9E832FD2-CB08-4495-AA10-105AA4FBC101}"/>
    <dgm:cxn modelId="{68DB2102-43F3-4E0F-B790-D103163BF3C0}" type="presOf" srcId="{B6D67B52-010C-4343-8443-53D69EECC235}" destId="{0796C403-7DE7-436C-B326-0B08F3A94B03}" srcOrd="0" destOrd="0" presId="urn:microsoft.com/office/officeart/2005/8/layout/vList2"/>
    <dgm:cxn modelId="{F18E742E-9F9F-458F-9925-CA31FE22E1BE}" type="presOf" srcId="{72365281-6DCD-4C56-B73B-68CFD7F93383}" destId="{0ECB7FAC-3520-44DB-9E2A-7FCFC235B185}" srcOrd="0" destOrd="0" presId="urn:microsoft.com/office/officeart/2005/8/layout/vList2"/>
    <dgm:cxn modelId="{535738F1-AA07-4991-A67E-9D628B92751E}" type="presParOf" srcId="{0ECB7FAC-3520-44DB-9E2A-7FCFC235B185}" destId="{0796C403-7DE7-436C-B326-0B08F3A94B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95F99-9E52-4A93-8C41-4D1C7FFF9795}" type="doc">
      <dgm:prSet loTypeId="urn:diagrams.loki3.com/BracketList+Icon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43F2CE7-B4C4-4CAF-B241-B4D508064771}">
      <dgm:prSet phldrT="[Text]"/>
      <dgm:spPr/>
      <dgm:t>
        <a:bodyPr/>
        <a:lstStyle/>
        <a:p>
          <a:r>
            <a:rPr lang="en-US" dirty="0" err="1" smtClean="0"/>
            <a:t>Tanpa</a:t>
          </a:r>
          <a:r>
            <a:rPr lang="en-US" dirty="0" smtClean="0"/>
            <a:t> </a:t>
          </a:r>
          <a:r>
            <a:rPr lang="en-US" dirty="0" err="1" smtClean="0"/>
            <a:t>pemberitahuan</a:t>
          </a:r>
          <a:endParaRPr lang="en-US" dirty="0"/>
        </a:p>
      </dgm:t>
    </dgm:pt>
    <dgm:pt modelId="{711C26C1-4E4D-4069-86C8-42856F30DD3D}" type="parTrans" cxnId="{EE180DDC-EE54-4BAA-AC09-796A32B2DC67}">
      <dgm:prSet/>
      <dgm:spPr/>
      <dgm:t>
        <a:bodyPr/>
        <a:lstStyle/>
        <a:p>
          <a:endParaRPr lang="en-US"/>
        </a:p>
      </dgm:t>
    </dgm:pt>
    <dgm:pt modelId="{5D9DE1FE-E057-4224-B8EA-9B9121BE5976}" type="sibTrans" cxnId="{EE180DDC-EE54-4BAA-AC09-796A32B2DC67}">
      <dgm:prSet/>
      <dgm:spPr/>
      <dgm:t>
        <a:bodyPr/>
        <a:lstStyle/>
        <a:p>
          <a:endParaRPr lang="en-US"/>
        </a:p>
      </dgm:t>
    </dgm:pt>
    <dgm:pt modelId="{9401CD92-31D5-4519-8BFB-E35503A926B7}">
      <dgm:prSet phldrT="[Text]"/>
      <dgm:spPr/>
      <dgm:t>
        <a:bodyPr/>
        <a:lstStyle/>
        <a:p>
          <a:r>
            <a:rPr lang="en-US" dirty="0" err="1" smtClean="0"/>
            <a:t>Tugas</a:t>
          </a:r>
          <a:endParaRPr lang="en-US" dirty="0"/>
        </a:p>
      </dgm:t>
    </dgm:pt>
    <dgm:pt modelId="{AA457126-033A-4318-8437-1EBCB09F0B16}" type="parTrans" cxnId="{97C051B3-BAA5-4076-A44D-F4912971BA67}">
      <dgm:prSet/>
      <dgm:spPr/>
      <dgm:t>
        <a:bodyPr/>
        <a:lstStyle/>
        <a:p>
          <a:endParaRPr lang="en-US"/>
        </a:p>
      </dgm:t>
    </dgm:pt>
    <dgm:pt modelId="{12EA1893-19CF-4B19-835E-A0C72045D24E}" type="sibTrans" cxnId="{97C051B3-BAA5-4076-A44D-F4912971BA67}">
      <dgm:prSet/>
      <dgm:spPr/>
      <dgm:t>
        <a:bodyPr/>
        <a:lstStyle/>
        <a:p>
          <a:endParaRPr lang="en-US"/>
        </a:p>
      </dgm:t>
    </dgm:pt>
    <dgm:pt modelId="{D60C5D8C-32BE-4913-9515-C5DF4F96F107}">
      <dgm:prSet phldrT="[Text]"/>
      <dgm:spPr/>
      <dgm:t>
        <a:bodyPr/>
        <a:lstStyle/>
        <a:p>
          <a:r>
            <a:rPr lang="en-US" dirty="0" err="1" smtClean="0"/>
            <a:t>Mandiri</a:t>
          </a:r>
          <a:r>
            <a:rPr lang="en-US" dirty="0" smtClean="0"/>
            <a:t> via email: </a:t>
          </a:r>
          <a:r>
            <a:rPr lang="en-US" dirty="0" smtClean="0">
              <a:hlinkClick xmlns:r="http://schemas.openxmlformats.org/officeDocument/2006/relationships" r:id="rId1"/>
            </a:rPr>
            <a:t>dewi.kurniasih@email.unikom.ac.id</a:t>
          </a:r>
          <a:endParaRPr lang="en-US" dirty="0"/>
        </a:p>
      </dgm:t>
    </dgm:pt>
    <dgm:pt modelId="{808234F6-E1E8-424E-9D0E-19ABA6B3A444}" type="parTrans" cxnId="{8A5A2420-CDE5-48EA-982E-EC6AB3DFEBCE}">
      <dgm:prSet/>
      <dgm:spPr/>
      <dgm:t>
        <a:bodyPr/>
        <a:lstStyle/>
        <a:p>
          <a:endParaRPr lang="en-US"/>
        </a:p>
      </dgm:t>
    </dgm:pt>
    <dgm:pt modelId="{39DDD1F8-1DD8-4725-8FCE-8A3A6DFFBCC1}" type="sibTrans" cxnId="{8A5A2420-CDE5-48EA-982E-EC6AB3DFEBCE}">
      <dgm:prSet/>
      <dgm:spPr/>
      <dgm:t>
        <a:bodyPr/>
        <a:lstStyle/>
        <a:p>
          <a:endParaRPr lang="en-US"/>
        </a:p>
      </dgm:t>
    </dgm:pt>
    <dgm:pt modelId="{D2558E09-B3BF-4D85-8005-4A5D57E715AF}">
      <dgm:prSet phldrT="[Text]"/>
      <dgm:spPr/>
      <dgm:t>
        <a:bodyPr/>
        <a:lstStyle/>
        <a:p>
          <a:r>
            <a:rPr lang="en-US" dirty="0" smtClean="0"/>
            <a:t>Quiz</a:t>
          </a:r>
          <a:endParaRPr lang="en-US" dirty="0"/>
        </a:p>
      </dgm:t>
    </dgm:pt>
    <dgm:pt modelId="{B6D551CE-5936-46D5-9216-DCD279E94F1C}" type="sibTrans" cxnId="{43A7971E-D916-4477-9C90-FC7AC1E98EF6}">
      <dgm:prSet/>
      <dgm:spPr/>
      <dgm:t>
        <a:bodyPr/>
        <a:lstStyle/>
        <a:p>
          <a:endParaRPr lang="en-US"/>
        </a:p>
      </dgm:t>
    </dgm:pt>
    <dgm:pt modelId="{7929AA4A-ACA0-45E2-BB06-A5A5AE687630}" type="parTrans" cxnId="{43A7971E-D916-4477-9C90-FC7AC1E98EF6}">
      <dgm:prSet/>
      <dgm:spPr/>
      <dgm:t>
        <a:bodyPr/>
        <a:lstStyle/>
        <a:p>
          <a:endParaRPr lang="en-US"/>
        </a:p>
      </dgm:t>
    </dgm:pt>
    <dgm:pt modelId="{9C702840-A203-4DF4-9D44-FC73641D5ACD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susulan</a:t>
          </a:r>
          <a:endParaRPr lang="en-US" dirty="0"/>
        </a:p>
      </dgm:t>
    </dgm:pt>
    <dgm:pt modelId="{1C33BE1B-2D26-458C-9609-117E272AFF47}" type="parTrans" cxnId="{7E207AF8-96F4-40B7-BDF2-734CAE2E426D}">
      <dgm:prSet/>
      <dgm:spPr/>
      <dgm:t>
        <a:bodyPr/>
        <a:lstStyle/>
        <a:p>
          <a:endParaRPr lang="en-US"/>
        </a:p>
      </dgm:t>
    </dgm:pt>
    <dgm:pt modelId="{345A26A4-24FC-477B-AEE8-3C46E1024785}" type="sibTrans" cxnId="{7E207AF8-96F4-40B7-BDF2-734CAE2E426D}">
      <dgm:prSet/>
      <dgm:spPr/>
      <dgm:t>
        <a:bodyPr/>
        <a:lstStyle/>
        <a:p>
          <a:endParaRPr lang="en-US"/>
        </a:p>
      </dgm:t>
    </dgm:pt>
    <dgm:pt modelId="{29F48CC4-CBF1-454D-958C-1B725F0F14B5}">
      <dgm:prSet phldrT="[Text]"/>
      <dgm:spPr/>
      <dgm:t>
        <a:bodyPr/>
        <a:lstStyle/>
        <a:p>
          <a:r>
            <a:rPr lang="en-US" dirty="0" smtClean="0"/>
            <a:t>Minimal 1 x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semester</a:t>
          </a:r>
          <a:endParaRPr lang="en-US" dirty="0"/>
        </a:p>
      </dgm:t>
    </dgm:pt>
    <dgm:pt modelId="{E3F0FF80-46BF-4713-AFEB-FB7E1874D36C}" type="parTrans" cxnId="{1030A2EE-01FF-4DAF-8423-62BA2FDF56BC}">
      <dgm:prSet/>
      <dgm:spPr/>
      <dgm:t>
        <a:bodyPr/>
        <a:lstStyle/>
        <a:p>
          <a:endParaRPr lang="en-US"/>
        </a:p>
      </dgm:t>
    </dgm:pt>
    <dgm:pt modelId="{B2B8E20F-0191-4624-99B3-812B4C20192C}" type="sibTrans" cxnId="{1030A2EE-01FF-4DAF-8423-62BA2FDF56BC}">
      <dgm:prSet/>
      <dgm:spPr/>
      <dgm:t>
        <a:bodyPr/>
        <a:lstStyle/>
        <a:p>
          <a:endParaRPr lang="en-US"/>
        </a:p>
      </dgm:t>
    </dgm:pt>
    <dgm:pt modelId="{C8DADA06-DC32-438F-AD7C-BA9C9D24F60B}">
      <dgm:prSet phldrT="[Text]"/>
      <dgm:spPr/>
      <dgm:t>
        <a:bodyPr/>
        <a:lstStyle/>
        <a:p>
          <a:r>
            <a:rPr lang="en-US" dirty="0" err="1" smtClean="0"/>
            <a:t>Kelompok</a:t>
          </a:r>
          <a:r>
            <a:rPr lang="en-US" dirty="0" smtClean="0"/>
            <a:t>, </a:t>
          </a:r>
          <a:r>
            <a:rPr lang="en-US" dirty="0" err="1" smtClean="0"/>
            <a:t>Buat</a:t>
          </a:r>
          <a:r>
            <a:rPr lang="en-US" dirty="0" smtClean="0"/>
            <a:t> </a:t>
          </a:r>
          <a:r>
            <a:rPr lang="en-US" dirty="0" err="1" smtClean="0"/>
            <a:t>Makalah</a:t>
          </a:r>
          <a:r>
            <a:rPr lang="en-US" dirty="0" smtClean="0"/>
            <a:t> </a:t>
          </a:r>
          <a:r>
            <a:rPr lang="en-US" dirty="0" err="1" smtClean="0"/>
            <a:t>Kewarganegaraan</a:t>
          </a:r>
          <a:r>
            <a:rPr lang="en-US" dirty="0" smtClean="0"/>
            <a:t> </a:t>
          </a:r>
          <a:r>
            <a:rPr lang="en-US" dirty="0" err="1" smtClean="0"/>
            <a:t>dipresentasikan</a:t>
          </a:r>
          <a:endParaRPr lang="en-US" dirty="0"/>
        </a:p>
      </dgm:t>
    </dgm:pt>
    <dgm:pt modelId="{191B12E5-459A-45D6-946C-308B3ADF0FB5}" type="parTrans" cxnId="{F2FFAB70-840B-4987-83D4-BD4CE6EAA907}">
      <dgm:prSet/>
      <dgm:spPr/>
      <dgm:t>
        <a:bodyPr/>
        <a:lstStyle/>
        <a:p>
          <a:endParaRPr lang="en-US"/>
        </a:p>
      </dgm:t>
    </dgm:pt>
    <dgm:pt modelId="{472AEA84-4D4B-48E6-AC34-32317CA74B82}" type="sibTrans" cxnId="{F2FFAB70-840B-4987-83D4-BD4CE6EAA907}">
      <dgm:prSet/>
      <dgm:spPr/>
      <dgm:t>
        <a:bodyPr/>
        <a:lstStyle/>
        <a:p>
          <a:endParaRPr lang="en-US"/>
        </a:p>
      </dgm:t>
    </dgm:pt>
    <dgm:pt modelId="{3D50E030-5B74-4BE3-9778-64DC8FFF6E16}" type="pres">
      <dgm:prSet presAssocID="{18D95F99-9E52-4A93-8C41-4D1C7FFF97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CA950-9242-4156-B7DF-22CC06BA9BA6}" type="pres">
      <dgm:prSet presAssocID="{D2558E09-B3BF-4D85-8005-4A5D57E715AF}" presName="linNode" presStyleCnt="0"/>
      <dgm:spPr/>
    </dgm:pt>
    <dgm:pt modelId="{9503B11F-CE2B-4C9F-9837-815A34617C2B}" type="pres">
      <dgm:prSet presAssocID="{D2558E09-B3BF-4D85-8005-4A5D57E715AF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5E764-A215-46A5-B5E4-1577C2934865}" type="pres">
      <dgm:prSet presAssocID="{D2558E09-B3BF-4D85-8005-4A5D57E715AF}" presName="bracket" presStyleLbl="parChTrans1D1" presStyleIdx="0" presStyleCnt="2"/>
      <dgm:spPr/>
    </dgm:pt>
    <dgm:pt modelId="{47803E5A-674D-4D6E-A34F-BB76F9BFF7DF}" type="pres">
      <dgm:prSet presAssocID="{D2558E09-B3BF-4D85-8005-4A5D57E715AF}" presName="spH" presStyleCnt="0"/>
      <dgm:spPr/>
    </dgm:pt>
    <dgm:pt modelId="{984370F9-7FFD-4CE6-846C-9D3D593297C3}" type="pres">
      <dgm:prSet presAssocID="{D2558E09-B3BF-4D85-8005-4A5D57E715AF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A12AE-5412-4DE6-A562-B16D0D85EDE0}" type="pres">
      <dgm:prSet presAssocID="{B6D551CE-5936-46D5-9216-DCD279E94F1C}" presName="spV" presStyleCnt="0"/>
      <dgm:spPr/>
    </dgm:pt>
    <dgm:pt modelId="{9FF6BCBC-556C-42D7-A757-A96B345DEEEC}" type="pres">
      <dgm:prSet presAssocID="{9401CD92-31D5-4519-8BFB-E35503A926B7}" presName="linNode" presStyleCnt="0"/>
      <dgm:spPr/>
    </dgm:pt>
    <dgm:pt modelId="{A2D5D430-1E0D-471C-BB0F-6D041B00482A}" type="pres">
      <dgm:prSet presAssocID="{9401CD92-31D5-4519-8BFB-E35503A926B7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097C0-41F6-4831-A83C-73ED0DEA9E6A}" type="pres">
      <dgm:prSet presAssocID="{9401CD92-31D5-4519-8BFB-E35503A926B7}" presName="bracket" presStyleLbl="parChTrans1D1" presStyleIdx="1" presStyleCnt="2"/>
      <dgm:spPr/>
    </dgm:pt>
    <dgm:pt modelId="{37CA9447-D904-40EC-BAA6-6927BB22DA54}" type="pres">
      <dgm:prSet presAssocID="{9401CD92-31D5-4519-8BFB-E35503A926B7}" presName="spH" presStyleCnt="0"/>
      <dgm:spPr/>
    </dgm:pt>
    <dgm:pt modelId="{9A4C50C3-7F68-4FEF-BEB2-A80E38B2E649}" type="pres">
      <dgm:prSet presAssocID="{9401CD92-31D5-4519-8BFB-E35503A926B7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180DDC-EE54-4BAA-AC09-796A32B2DC67}" srcId="{D2558E09-B3BF-4D85-8005-4A5D57E715AF}" destId="{243F2CE7-B4C4-4CAF-B241-B4D508064771}" srcOrd="0" destOrd="0" parTransId="{711C26C1-4E4D-4069-86C8-42856F30DD3D}" sibTransId="{5D9DE1FE-E057-4224-B8EA-9B9121BE5976}"/>
    <dgm:cxn modelId="{97C051B3-BAA5-4076-A44D-F4912971BA67}" srcId="{18D95F99-9E52-4A93-8C41-4D1C7FFF9795}" destId="{9401CD92-31D5-4519-8BFB-E35503A926B7}" srcOrd="1" destOrd="0" parTransId="{AA457126-033A-4318-8437-1EBCB09F0B16}" sibTransId="{12EA1893-19CF-4B19-835E-A0C72045D24E}"/>
    <dgm:cxn modelId="{F2FFAB70-840B-4987-83D4-BD4CE6EAA907}" srcId="{9401CD92-31D5-4519-8BFB-E35503A926B7}" destId="{C8DADA06-DC32-438F-AD7C-BA9C9D24F60B}" srcOrd="1" destOrd="0" parTransId="{191B12E5-459A-45D6-946C-308B3ADF0FB5}" sibTransId="{472AEA84-4D4B-48E6-AC34-32317CA74B82}"/>
    <dgm:cxn modelId="{1030A2EE-01FF-4DAF-8423-62BA2FDF56BC}" srcId="{D2558E09-B3BF-4D85-8005-4A5D57E715AF}" destId="{29F48CC4-CBF1-454D-958C-1B725F0F14B5}" srcOrd="2" destOrd="0" parTransId="{E3F0FF80-46BF-4713-AFEB-FB7E1874D36C}" sibTransId="{B2B8E20F-0191-4624-99B3-812B4C20192C}"/>
    <dgm:cxn modelId="{FE19C082-FB6A-4B80-A5F0-2464376E8E70}" type="presOf" srcId="{C8DADA06-DC32-438F-AD7C-BA9C9D24F60B}" destId="{9A4C50C3-7F68-4FEF-BEB2-A80E38B2E649}" srcOrd="0" destOrd="1" presId="urn:diagrams.loki3.com/BracketList+Icon"/>
    <dgm:cxn modelId="{BE6BBEEE-66EF-4986-AE2C-C5BF64228DD4}" type="presOf" srcId="{243F2CE7-B4C4-4CAF-B241-B4D508064771}" destId="{984370F9-7FFD-4CE6-846C-9D3D593297C3}" srcOrd="0" destOrd="0" presId="urn:diagrams.loki3.com/BracketList+Icon"/>
    <dgm:cxn modelId="{44EA4457-FF90-4B23-B479-C22ED3B63A6B}" type="presOf" srcId="{D60C5D8C-32BE-4913-9515-C5DF4F96F107}" destId="{9A4C50C3-7F68-4FEF-BEB2-A80E38B2E649}" srcOrd="0" destOrd="0" presId="urn:diagrams.loki3.com/BracketList+Icon"/>
    <dgm:cxn modelId="{3D58A7E7-D21E-489B-A7F0-9C086BD46331}" type="presOf" srcId="{18D95F99-9E52-4A93-8C41-4D1C7FFF9795}" destId="{3D50E030-5B74-4BE3-9778-64DC8FFF6E16}" srcOrd="0" destOrd="0" presId="urn:diagrams.loki3.com/BracketList+Icon"/>
    <dgm:cxn modelId="{8F218551-224B-4393-BBA0-10040F0E94AF}" type="presOf" srcId="{D2558E09-B3BF-4D85-8005-4A5D57E715AF}" destId="{9503B11F-CE2B-4C9F-9837-815A34617C2B}" srcOrd="0" destOrd="0" presId="urn:diagrams.loki3.com/BracketList+Icon"/>
    <dgm:cxn modelId="{BEFF46A4-6361-4A3D-BDC9-7088BCE23730}" type="presOf" srcId="{9401CD92-31D5-4519-8BFB-E35503A926B7}" destId="{A2D5D430-1E0D-471C-BB0F-6D041B00482A}" srcOrd="0" destOrd="0" presId="urn:diagrams.loki3.com/BracketList+Icon"/>
    <dgm:cxn modelId="{43A7971E-D916-4477-9C90-FC7AC1E98EF6}" srcId="{18D95F99-9E52-4A93-8C41-4D1C7FFF9795}" destId="{D2558E09-B3BF-4D85-8005-4A5D57E715AF}" srcOrd="0" destOrd="0" parTransId="{7929AA4A-ACA0-45E2-BB06-A5A5AE687630}" sibTransId="{B6D551CE-5936-46D5-9216-DCD279E94F1C}"/>
    <dgm:cxn modelId="{1EA9F208-A084-44CE-B0D6-CCBD7C050921}" type="presOf" srcId="{29F48CC4-CBF1-454D-958C-1B725F0F14B5}" destId="{984370F9-7FFD-4CE6-846C-9D3D593297C3}" srcOrd="0" destOrd="2" presId="urn:diagrams.loki3.com/BracketList+Icon"/>
    <dgm:cxn modelId="{7E207AF8-96F4-40B7-BDF2-734CAE2E426D}" srcId="{D2558E09-B3BF-4D85-8005-4A5D57E715AF}" destId="{9C702840-A203-4DF4-9D44-FC73641D5ACD}" srcOrd="1" destOrd="0" parTransId="{1C33BE1B-2D26-458C-9609-117E272AFF47}" sibTransId="{345A26A4-24FC-477B-AEE8-3C46E1024785}"/>
    <dgm:cxn modelId="{8A5A2420-CDE5-48EA-982E-EC6AB3DFEBCE}" srcId="{9401CD92-31D5-4519-8BFB-E35503A926B7}" destId="{D60C5D8C-32BE-4913-9515-C5DF4F96F107}" srcOrd="0" destOrd="0" parTransId="{808234F6-E1E8-424E-9D0E-19ABA6B3A444}" sibTransId="{39DDD1F8-1DD8-4725-8FCE-8A3A6DFFBCC1}"/>
    <dgm:cxn modelId="{344FCDAC-D34B-4B02-8DCB-8A5CA53DF8FE}" type="presOf" srcId="{9C702840-A203-4DF4-9D44-FC73641D5ACD}" destId="{984370F9-7FFD-4CE6-846C-9D3D593297C3}" srcOrd="0" destOrd="1" presId="urn:diagrams.loki3.com/BracketList+Icon"/>
    <dgm:cxn modelId="{30D7BA9D-F473-4E36-8A8E-14D2864F4D83}" type="presParOf" srcId="{3D50E030-5B74-4BE3-9778-64DC8FFF6E16}" destId="{04ACA950-9242-4156-B7DF-22CC06BA9BA6}" srcOrd="0" destOrd="0" presId="urn:diagrams.loki3.com/BracketList+Icon"/>
    <dgm:cxn modelId="{1B4E81B3-AA77-47FC-B7D3-7D798D5D0C6F}" type="presParOf" srcId="{04ACA950-9242-4156-B7DF-22CC06BA9BA6}" destId="{9503B11F-CE2B-4C9F-9837-815A34617C2B}" srcOrd="0" destOrd="0" presId="urn:diagrams.loki3.com/BracketList+Icon"/>
    <dgm:cxn modelId="{50FADF3B-872A-408A-904D-A6084CFDB167}" type="presParOf" srcId="{04ACA950-9242-4156-B7DF-22CC06BA9BA6}" destId="{DDF5E764-A215-46A5-B5E4-1577C2934865}" srcOrd="1" destOrd="0" presId="urn:diagrams.loki3.com/BracketList+Icon"/>
    <dgm:cxn modelId="{92CAB211-4FBC-442C-AE29-ED19C64768ED}" type="presParOf" srcId="{04ACA950-9242-4156-B7DF-22CC06BA9BA6}" destId="{47803E5A-674D-4D6E-A34F-BB76F9BFF7DF}" srcOrd="2" destOrd="0" presId="urn:diagrams.loki3.com/BracketList+Icon"/>
    <dgm:cxn modelId="{978C22BC-36AA-4429-8463-9553AC01768D}" type="presParOf" srcId="{04ACA950-9242-4156-B7DF-22CC06BA9BA6}" destId="{984370F9-7FFD-4CE6-846C-9D3D593297C3}" srcOrd="3" destOrd="0" presId="urn:diagrams.loki3.com/BracketList+Icon"/>
    <dgm:cxn modelId="{D3B5F820-FDF1-4161-A1F5-21A42A1D8FCB}" type="presParOf" srcId="{3D50E030-5B74-4BE3-9778-64DC8FFF6E16}" destId="{913A12AE-5412-4DE6-A562-B16D0D85EDE0}" srcOrd="1" destOrd="0" presId="urn:diagrams.loki3.com/BracketList+Icon"/>
    <dgm:cxn modelId="{FF17F386-CB56-4B28-9328-DAEBF022E57D}" type="presParOf" srcId="{3D50E030-5B74-4BE3-9778-64DC8FFF6E16}" destId="{9FF6BCBC-556C-42D7-A757-A96B345DEEEC}" srcOrd="2" destOrd="0" presId="urn:diagrams.loki3.com/BracketList+Icon"/>
    <dgm:cxn modelId="{9F02E99B-9E28-4733-93F4-0BD5C891113C}" type="presParOf" srcId="{9FF6BCBC-556C-42D7-A757-A96B345DEEEC}" destId="{A2D5D430-1E0D-471C-BB0F-6D041B00482A}" srcOrd="0" destOrd="0" presId="urn:diagrams.loki3.com/BracketList+Icon"/>
    <dgm:cxn modelId="{DC37B569-501C-482B-9B18-411A14428226}" type="presParOf" srcId="{9FF6BCBC-556C-42D7-A757-A96B345DEEEC}" destId="{0C8097C0-41F6-4831-A83C-73ED0DEA9E6A}" srcOrd="1" destOrd="0" presId="urn:diagrams.loki3.com/BracketList+Icon"/>
    <dgm:cxn modelId="{ADDB21F4-8F42-4C09-BDAC-CE62B93C2CBE}" type="presParOf" srcId="{9FF6BCBC-556C-42D7-A757-A96B345DEEEC}" destId="{37CA9447-D904-40EC-BAA6-6927BB22DA54}" srcOrd="2" destOrd="0" presId="urn:diagrams.loki3.com/BracketList+Icon"/>
    <dgm:cxn modelId="{E02654EE-8776-4C19-8DE7-B1DA04944E56}" type="presParOf" srcId="{9FF6BCBC-556C-42D7-A757-A96B345DEEEC}" destId="{9A4C50C3-7F68-4FEF-BEB2-A80E38B2E64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dirty="0" err="1" smtClean="0">
              <a:solidFill>
                <a:schemeClr val="accent6"/>
              </a:solidFill>
            </a:rPr>
            <a:t>Saat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ini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sedang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disusun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Buku</a:t>
          </a:r>
          <a:r>
            <a:rPr lang="en-US" sz="2800" dirty="0" smtClean="0">
              <a:solidFill>
                <a:schemeClr val="accent6"/>
              </a:solidFill>
            </a:rPr>
            <a:t> Ajar </a:t>
          </a:r>
          <a:r>
            <a:rPr lang="en-US" sz="2800" dirty="0" err="1" smtClean="0">
              <a:solidFill>
                <a:schemeClr val="accent6"/>
              </a:solidFill>
            </a:rPr>
            <a:t>Kewarganegaraan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oleh</a:t>
          </a:r>
          <a:r>
            <a:rPr lang="en-US" sz="2800" dirty="0" smtClean="0">
              <a:solidFill>
                <a:schemeClr val="accent6"/>
              </a:solidFill>
            </a:rPr>
            <a:t> Tim </a:t>
          </a:r>
          <a:r>
            <a:rPr lang="en-US" sz="2800" dirty="0" err="1" smtClean="0">
              <a:solidFill>
                <a:schemeClr val="accent6"/>
              </a:solidFill>
            </a:rPr>
            <a:t>Dosen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Unikom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DCF93926-5AF3-4D0D-8B2A-DCA8E25CDE0E}" type="presOf" srcId="{E9285FE9-EC23-4C05-8F6F-8C35C9525409}" destId="{28867BF4-FEF9-4FB5-B602-7EF38E0CA614}" srcOrd="0" destOrd="0" presId="urn:microsoft.com/office/officeart/2005/8/layout/vList2"/>
    <dgm:cxn modelId="{80D6CC99-EE90-4C93-B38A-B7AA431806F7}" type="presOf" srcId="{DDC69A61-A543-4153-BB7E-8E63DE746B2E}" destId="{DD49E07B-AB58-4BAF-802E-836E9AD086F7}" srcOrd="0" destOrd="0" presId="urn:microsoft.com/office/officeart/2005/8/layout/vList2"/>
    <dgm:cxn modelId="{08D888B2-2EAF-41C6-AFDB-8252FDC53CAB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i="1" dirty="0" smtClean="0">
              <a:solidFill>
                <a:schemeClr val="accent6"/>
              </a:solidFill>
            </a:rPr>
            <a:t>Contact Person</a:t>
          </a:r>
          <a:r>
            <a:rPr lang="en-US" sz="2800" dirty="0" smtClean="0">
              <a:solidFill>
                <a:schemeClr val="accent6"/>
              </a:solidFill>
            </a:rPr>
            <a:t>:</a:t>
          </a:r>
        </a:p>
        <a:p>
          <a:pPr algn="ctr"/>
          <a:r>
            <a:rPr lang="en-US" sz="2800" dirty="0" smtClean="0">
              <a:solidFill>
                <a:schemeClr val="accent6"/>
              </a:solidFill>
            </a:rPr>
            <a:t>08122390598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166B3BBF-C4A8-49CB-94F2-6BD8E6E54DD8}" type="presOf" srcId="{E9285FE9-EC23-4C05-8F6F-8C35C9525409}" destId="{28867BF4-FEF9-4FB5-B602-7EF38E0CA614}" srcOrd="0" destOrd="0" presId="urn:microsoft.com/office/officeart/2005/8/layout/vList2"/>
    <dgm:cxn modelId="{BCD250D4-922F-4316-8052-F9324E7DC07B}" type="presOf" srcId="{DDC69A61-A543-4153-BB7E-8E63DE746B2E}" destId="{DD49E07B-AB58-4BAF-802E-836E9AD086F7}" srcOrd="0" destOrd="0" presId="urn:microsoft.com/office/officeart/2005/8/layout/vList2"/>
    <dgm:cxn modelId="{20AA2B54-E918-426C-A7F9-2E90123DD4EC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r">
              <a:defRPr/>
            </a:lvl1pPr>
          </a:lstStyle>
          <a:p>
            <a:fld id="{E6C09148-0FD3-4167-959E-F27B5D668D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162800" y="5729288"/>
            <a:ext cx="13843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5791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72BB1-A383-4387-A80C-6C9D5716E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29218-5403-4115-BAD9-5C989FBCE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3736199-6274-457B-BDF8-66F4EA93A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132C-48C5-416E-9BF9-49BF5B808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CAB02-1B59-46AA-8144-4F4AA6F4A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FF5E2-AE89-4A94-8BC3-C8EA3EDDC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40819-3664-4BD7-89CC-3744DC402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5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F7E9-330B-4B79-83E0-D51F64110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8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F26C0-4DC7-4EC1-B490-BFF768EBC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12360-DAA0-4225-B646-D105A102A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B2D7E-D2B3-41BE-B436-9DB3542E65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6248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F2949A5-1C55-4C36-8A20-9CD8FEB445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4" name="Text Box 80"/>
          <p:cNvSpPr txBox="1">
            <a:spLocks noChangeArrowheads="1"/>
          </p:cNvSpPr>
          <p:nvPr/>
        </p:nvSpPr>
        <p:spPr bwMode="gray">
          <a:xfrm>
            <a:off x="3352800" y="304800"/>
            <a:ext cx="550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b="1"/>
              <a:t>Add your company slogan</a:t>
            </a:r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white">
          <a:xfrm>
            <a:off x="7848600" y="6172200"/>
            <a:ext cx="1066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5791200"/>
            <a:ext cx="5410200" cy="381000"/>
          </a:xfrm>
        </p:spPr>
        <p:txBody>
          <a:bodyPr/>
          <a:lstStyle/>
          <a:p>
            <a:r>
              <a:rPr lang="en-US" sz="2800" dirty="0" smtClean="0"/>
              <a:t>Dr. </a:t>
            </a:r>
            <a:r>
              <a:rPr lang="en-US" sz="2800" dirty="0" err="1" smtClean="0"/>
              <a:t>Dewi</a:t>
            </a:r>
            <a:r>
              <a:rPr lang="en-US" sz="2800" dirty="0" smtClean="0"/>
              <a:t> </a:t>
            </a:r>
            <a:r>
              <a:rPr lang="en-US" sz="2800" dirty="0" err="1" smtClean="0"/>
              <a:t>Kurniasih</a:t>
            </a:r>
            <a:r>
              <a:rPr lang="en-US" sz="2800" dirty="0" smtClean="0"/>
              <a:t>, S.IP.,</a:t>
            </a:r>
            <a:r>
              <a:rPr lang="en-US" sz="2800" dirty="0" err="1" smtClean="0"/>
              <a:t>M.Si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667000"/>
            <a:ext cx="6477000" cy="1752600"/>
          </a:xfrm>
        </p:spPr>
        <p:txBody>
          <a:bodyPr/>
          <a:lstStyle/>
          <a:p>
            <a:r>
              <a:rPr lang="en-US" sz="4400" dirty="0" smtClean="0"/>
              <a:t> KEWARGANEGARAAN</a:t>
            </a:r>
            <a:br>
              <a:rPr lang="en-US" sz="4400" dirty="0" smtClean="0"/>
            </a:br>
            <a:r>
              <a:rPr lang="en-US" sz="4400" dirty="0" smtClean="0">
                <a:solidFill>
                  <a:srgbClr val="FF0000"/>
                </a:solidFill>
              </a:rPr>
              <a:t>(</a:t>
            </a:r>
            <a:r>
              <a:rPr lang="en-US" sz="4400" dirty="0" err="1" smtClean="0">
                <a:solidFill>
                  <a:srgbClr val="FF0000"/>
                </a:solidFill>
              </a:rPr>
              <a:t>Aturan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Perkuliahan</a:t>
            </a:r>
            <a:r>
              <a:rPr lang="en-US" sz="4400" dirty="0" smtClean="0">
                <a:solidFill>
                  <a:srgbClr val="FF0000"/>
                </a:solidFill>
              </a:rPr>
              <a:t>)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6400"/>
            <a:ext cx="1295400" cy="119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9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03237"/>
            <a:ext cx="7543800" cy="563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WAKTU PERKULIAHAN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724400"/>
          </a:xfrm>
        </p:spPr>
        <p:txBody>
          <a:bodyPr/>
          <a:lstStyle/>
          <a:p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: </a:t>
            </a:r>
            <a:r>
              <a:rPr lang="en-US" dirty="0" err="1" smtClean="0"/>
              <a:t>Selasa</a:t>
            </a:r>
            <a:r>
              <a:rPr lang="en-US" dirty="0" smtClean="0"/>
              <a:t>, </a:t>
            </a:r>
            <a:r>
              <a:rPr lang="en-US" dirty="0" smtClean="0"/>
              <a:t>07.00 </a:t>
            </a:r>
            <a:r>
              <a:rPr lang="en-US" dirty="0" smtClean="0"/>
              <a:t>– </a:t>
            </a:r>
            <a:r>
              <a:rPr lang="en-US" dirty="0" smtClean="0"/>
              <a:t>08</a:t>
            </a:r>
            <a:r>
              <a:rPr lang="en-US" dirty="0" smtClean="0"/>
              <a:t>.30 </a:t>
            </a:r>
            <a:r>
              <a:rPr lang="en-US" dirty="0" smtClean="0"/>
              <a:t>(2 SKS),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Toleransi</a:t>
            </a:r>
            <a:r>
              <a:rPr lang="en-US" dirty="0" smtClean="0"/>
              <a:t> </a:t>
            </a:r>
            <a:r>
              <a:rPr lang="en-US" dirty="0" err="1" smtClean="0"/>
              <a:t>kehadiran</a:t>
            </a:r>
            <a:r>
              <a:rPr lang="en-US" dirty="0" smtClean="0"/>
              <a:t> di </a:t>
            </a:r>
            <a:r>
              <a:rPr lang="en-US" dirty="0" err="1" smtClean="0"/>
              <a:t>kelas</a:t>
            </a:r>
            <a:r>
              <a:rPr lang="en-US" dirty="0" smtClean="0"/>
              <a:t> 15 </a:t>
            </a:r>
            <a:r>
              <a:rPr lang="en-US" dirty="0" err="1" smtClean="0"/>
              <a:t>menit</a:t>
            </a:r>
            <a:r>
              <a:rPr lang="en-US" dirty="0" smtClean="0"/>
              <a:t>, </a:t>
            </a:r>
            <a:r>
              <a:rPr lang="en-US" dirty="0" err="1" smtClean="0"/>
              <a:t>konsekuensi</a:t>
            </a:r>
            <a:r>
              <a:rPr lang="en-US" dirty="0" smtClean="0"/>
              <a:t>:</a:t>
            </a:r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terlambat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endParaRPr lang="en-US" dirty="0" smtClean="0"/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pemberitahuan</a:t>
            </a:r>
            <a:r>
              <a:rPr lang="en-US" dirty="0" smtClean="0"/>
              <a:t>,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pulang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manual </a:t>
            </a:r>
            <a:r>
              <a:rPr lang="en-US" dirty="0" err="1" smtClean="0"/>
              <a:t>diserahkan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sekretariat</a:t>
            </a:r>
            <a:r>
              <a:rPr lang="en-US" dirty="0" smtClean="0"/>
              <a:t> Prodi.</a:t>
            </a:r>
          </a:p>
          <a:p>
            <a:r>
              <a:rPr lang="en-US" dirty="0" err="1" smtClean="0"/>
              <a:t>Kehadiran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80 %,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semester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PERFORMANCE MAHASISWA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799"/>
            <a:ext cx="8610600" cy="4998725"/>
          </a:xfrm>
        </p:spPr>
        <p:txBody>
          <a:bodyPr/>
          <a:lstStyle/>
          <a:p>
            <a:r>
              <a:rPr lang="en-US" sz="2500" dirty="0" err="1" smtClean="0"/>
              <a:t>Dilarang</a:t>
            </a:r>
            <a:r>
              <a:rPr lang="en-US" sz="2500" dirty="0" smtClean="0"/>
              <a:t> </a:t>
            </a:r>
            <a:r>
              <a:rPr lang="en-US" sz="2500" dirty="0" err="1" smtClean="0"/>
              <a:t>memakai</a:t>
            </a:r>
            <a:r>
              <a:rPr lang="en-US" sz="2500" dirty="0" smtClean="0"/>
              <a:t> </a:t>
            </a:r>
            <a:r>
              <a:rPr lang="en-US" sz="2500" dirty="0" err="1" smtClean="0"/>
              <a:t>Kaos</a:t>
            </a:r>
            <a:r>
              <a:rPr lang="en-US" sz="2500" dirty="0" smtClean="0"/>
              <a:t> Oblong </a:t>
            </a:r>
          </a:p>
          <a:p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diperkenankan</a:t>
            </a:r>
            <a:r>
              <a:rPr lang="en-US" sz="2500" dirty="0" smtClean="0"/>
              <a:t> </a:t>
            </a:r>
            <a:r>
              <a:rPr lang="en-US" sz="2500" dirty="0" err="1" smtClean="0"/>
              <a:t>memakai</a:t>
            </a:r>
            <a:r>
              <a:rPr lang="en-US" sz="2500" dirty="0" smtClean="0"/>
              <a:t> Jeans </a:t>
            </a:r>
            <a:r>
              <a:rPr lang="en-US" sz="2500" dirty="0" err="1"/>
              <a:t>B</a:t>
            </a:r>
            <a:r>
              <a:rPr lang="en-US" sz="2500" dirty="0" err="1" smtClean="0"/>
              <a:t>olong</a:t>
            </a:r>
            <a:endParaRPr lang="en-US" sz="2500" dirty="0" smtClean="0"/>
          </a:p>
          <a:p>
            <a:r>
              <a:rPr lang="en-US" sz="2500" dirty="0" err="1" smtClean="0"/>
              <a:t>Harus</a:t>
            </a:r>
            <a:r>
              <a:rPr lang="en-US" sz="2500" dirty="0" smtClean="0"/>
              <a:t> </a:t>
            </a:r>
            <a:r>
              <a:rPr lang="en-US" sz="2500" dirty="0" err="1" smtClean="0"/>
              <a:t>memakai</a:t>
            </a:r>
            <a:r>
              <a:rPr lang="en-US" sz="2500" dirty="0" smtClean="0"/>
              <a:t> Sepatu</a:t>
            </a:r>
          </a:p>
          <a:p>
            <a:r>
              <a:rPr lang="en-US" sz="2500" dirty="0" err="1" smtClean="0"/>
              <a:t>Membawa</a:t>
            </a:r>
            <a:r>
              <a:rPr lang="en-US" sz="2500" dirty="0" smtClean="0"/>
              <a:t> </a:t>
            </a:r>
            <a:r>
              <a:rPr lang="en-US" sz="2500" dirty="0" err="1" smtClean="0"/>
              <a:t>catatan</a:t>
            </a:r>
            <a:r>
              <a:rPr lang="en-US" sz="2500" dirty="0" smtClean="0"/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buku</a:t>
            </a:r>
            <a:r>
              <a:rPr lang="en-US" sz="2500" dirty="0" smtClean="0"/>
              <a:t> </a:t>
            </a:r>
            <a:r>
              <a:rPr lang="en-US" sz="2500" dirty="0" err="1" smtClean="0"/>
              <a:t>kuliah</a:t>
            </a:r>
            <a:r>
              <a:rPr lang="en-US" sz="2500" dirty="0" smtClean="0"/>
              <a:t> </a:t>
            </a:r>
            <a:r>
              <a:rPr lang="en-US" sz="2500" dirty="0" err="1" smtClean="0"/>
              <a:t>serta</a:t>
            </a:r>
            <a:r>
              <a:rPr lang="en-US" sz="2500" dirty="0" smtClean="0"/>
              <a:t> </a:t>
            </a:r>
            <a:r>
              <a:rPr lang="en-US" sz="2500" dirty="0" err="1" smtClean="0"/>
              <a:t>alat</a:t>
            </a:r>
            <a:r>
              <a:rPr lang="en-US" sz="2500" dirty="0" smtClean="0"/>
              <a:t> </a:t>
            </a:r>
            <a:r>
              <a:rPr lang="en-US" sz="2500" dirty="0" err="1" smtClean="0"/>
              <a:t>tulis</a:t>
            </a:r>
            <a:r>
              <a:rPr lang="en-US" sz="2500" dirty="0" smtClean="0"/>
              <a:t> yang </a:t>
            </a:r>
            <a:r>
              <a:rPr lang="en-US" sz="2500" dirty="0" err="1" smtClean="0"/>
              <a:t>diperlukan</a:t>
            </a:r>
            <a:endParaRPr lang="en-US" sz="2500" dirty="0" smtClean="0"/>
          </a:p>
          <a:p>
            <a:r>
              <a:rPr lang="en-US" sz="2500" dirty="0" err="1" smtClean="0"/>
              <a:t>Rambut</a:t>
            </a:r>
            <a:r>
              <a:rPr lang="en-US" sz="2500" dirty="0" smtClean="0"/>
              <a:t> </a:t>
            </a:r>
            <a:r>
              <a:rPr lang="en-US" sz="2500" dirty="0" err="1" smtClean="0"/>
              <a:t>tertata</a:t>
            </a:r>
            <a:r>
              <a:rPr lang="en-US" sz="2500" dirty="0" smtClean="0"/>
              <a:t> </a:t>
            </a:r>
            <a:r>
              <a:rPr lang="en-US" sz="2500" dirty="0" err="1" smtClean="0"/>
              <a:t>rapi</a:t>
            </a:r>
            <a:endParaRPr lang="en-US" sz="2500" dirty="0" smtClean="0"/>
          </a:p>
          <a:p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mengisi</a:t>
            </a:r>
            <a:r>
              <a:rPr lang="en-US" sz="2500" dirty="0" smtClean="0"/>
              <a:t> </a:t>
            </a:r>
            <a:r>
              <a:rPr lang="en-US" sz="2500" dirty="0" err="1" smtClean="0"/>
              <a:t>absensi</a:t>
            </a:r>
            <a:r>
              <a:rPr lang="en-US" sz="2500" dirty="0" smtClean="0"/>
              <a:t> </a:t>
            </a:r>
            <a:r>
              <a:rPr lang="en-US" sz="2500" dirty="0" err="1" smtClean="0"/>
              <a:t>temannya</a:t>
            </a:r>
            <a:endParaRPr lang="en-US" sz="2500" dirty="0" smtClean="0"/>
          </a:p>
          <a:p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makan</a:t>
            </a:r>
            <a:r>
              <a:rPr lang="en-US" sz="2500" dirty="0" smtClean="0"/>
              <a:t> </a:t>
            </a:r>
            <a:r>
              <a:rPr lang="en-US" sz="2500" dirty="0" err="1" smtClean="0"/>
              <a:t>permen</a:t>
            </a:r>
            <a:r>
              <a:rPr lang="en-US" sz="2500" dirty="0" smtClean="0"/>
              <a:t> </a:t>
            </a:r>
            <a:r>
              <a:rPr lang="en-US" sz="2500" dirty="0" err="1" smtClean="0"/>
              <a:t>karet</a:t>
            </a:r>
            <a:r>
              <a:rPr lang="en-US" sz="2500" dirty="0" smtClean="0"/>
              <a:t> </a:t>
            </a:r>
          </a:p>
          <a:p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berbicara</a:t>
            </a:r>
            <a:r>
              <a:rPr lang="en-US" sz="2500" dirty="0" smtClean="0"/>
              <a:t> </a:t>
            </a:r>
            <a:r>
              <a:rPr lang="en-US" sz="2500" dirty="0" err="1" smtClean="0"/>
              <a:t>pada</a:t>
            </a:r>
            <a:r>
              <a:rPr lang="en-US" sz="2500" dirty="0" smtClean="0"/>
              <a:t> </a:t>
            </a:r>
            <a:r>
              <a:rPr lang="en-US" sz="2500" dirty="0" err="1" smtClean="0"/>
              <a:t>saat</a:t>
            </a:r>
            <a:r>
              <a:rPr lang="en-US" sz="2500" dirty="0" smtClean="0"/>
              <a:t> </a:t>
            </a:r>
            <a:r>
              <a:rPr lang="en-US" sz="2500" dirty="0" err="1" smtClean="0"/>
              <a:t>Dosen</a:t>
            </a:r>
            <a:r>
              <a:rPr lang="en-US" sz="2500" dirty="0" smtClean="0"/>
              <a:t> </a:t>
            </a:r>
            <a:r>
              <a:rPr lang="en-US" sz="2500" dirty="0" err="1" smtClean="0"/>
              <a:t>menerangkan</a:t>
            </a:r>
            <a:endParaRPr lang="en-US" sz="2500" dirty="0" smtClean="0"/>
          </a:p>
          <a:p>
            <a:r>
              <a:rPr lang="en-US" sz="2500" dirty="0" err="1" smtClean="0"/>
              <a:t>Matikan</a:t>
            </a:r>
            <a:r>
              <a:rPr lang="en-US" sz="2500" dirty="0" smtClean="0"/>
              <a:t> Nada </a:t>
            </a:r>
            <a:r>
              <a:rPr lang="en-US" sz="2500" dirty="0" err="1" smtClean="0"/>
              <a:t>dering</a:t>
            </a:r>
            <a:r>
              <a:rPr lang="en-US" sz="2500" dirty="0" smtClean="0"/>
              <a:t> HP </a:t>
            </a:r>
            <a:r>
              <a:rPr lang="en-US" sz="2500" dirty="0" err="1" smtClean="0"/>
              <a:t>Anda</a:t>
            </a:r>
            <a:endParaRPr lang="en-US" sz="2500" dirty="0" smtClean="0"/>
          </a:p>
          <a:p>
            <a:r>
              <a:rPr lang="en-US" sz="2500" dirty="0" err="1"/>
              <a:t>Mandi</a:t>
            </a:r>
            <a:r>
              <a:rPr lang="en-US" sz="2500" dirty="0"/>
              <a:t> </a:t>
            </a:r>
            <a:r>
              <a:rPr lang="en-US" sz="2500" dirty="0" err="1"/>
              <a:t>dulu</a:t>
            </a:r>
            <a:r>
              <a:rPr lang="en-US" sz="2500" dirty="0"/>
              <a:t> </a:t>
            </a:r>
            <a:r>
              <a:rPr lang="en-US" sz="2500" dirty="0" err="1"/>
              <a:t>sebelum</a:t>
            </a:r>
            <a:r>
              <a:rPr lang="en-US" sz="2500" dirty="0"/>
              <a:t> </a:t>
            </a:r>
            <a:r>
              <a:rPr lang="en-US" sz="2500" dirty="0" err="1"/>
              <a:t>kuliah</a:t>
            </a:r>
            <a:endParaRPr lang="en-US" sz="2500" dirty="0"/>
          </a:p>
          <a:p>
            <a:endParaRPr lang="en-US" sz="2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KOMPONEN NILAI AKHIR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906591"/>
              </p:ext>
            </p:extLst>
          </p:nvPr>
        </p:nvGraphicFramePr>
        <p:xfrm>
          <a:off x="381000" y="12954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37125281"/>
              </p:ext>
            </p:extLst>
          </p:nvPr>
        </p:nvGraphicFramePr>
        <p:xfrm>
          <a:off x="-76200" y="1905000"/>
          <a:ext cx="7162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295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 lvl="0"/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Ubaedillah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Abdul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Rozak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(Civic Education)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Madani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Jakarta:Kencana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Prenada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Media Group.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Kaelan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Achmad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Zubaidi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2007.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Yogyakarta:Paradigma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Rosyada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Dede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Dkk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2003.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(Civic Education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Madani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Jakarta:ICCE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UIN.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Sinamo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Nomensen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2010.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Jakarta:Bumi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Intitama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Sejahtera.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Srijanti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dkk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Mengembangkan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Etika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Berwarganegara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Sudirwo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Daeng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Bandung:Randu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Alas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 lvl="0"/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Sumarsono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dkk. 2004.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 Kewarganegaraan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Jakarta:PT.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Syarbaini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Syahrial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Pancasila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Melalui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Yogyakarta:Graha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Ilmu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1945 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Budiardjo, Miriam. 2008.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Dasar-dasar Ilmu Politik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Budiman, Arief. 1997.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Teori Negara (Negara, Kekuasaan dan Ideologi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Jakarta:PT.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Koerniatmanto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Soetoprawira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B. 1996.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Hukum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Keiimigrasian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Jakarta:PT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Muladi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2007.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Hakekat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Konsep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Implikasinya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Perspektif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Hukum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Bandung:Refika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lvl="0"/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5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2438400"/>
          </a:xfrm>
        </p:spPr>
        <p:txBody>
          <a:bodyPr/>
          <a:lstStyle/>
          <a:p>
            <a:pPr lvl="0"/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Suharko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2005.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Merajut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Yogyakarta:Tiara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Wacana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20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1982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Ketentuan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Pokok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Pertahanan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Keamanan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Republik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32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2004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Pemerintahan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Daerah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39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1999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26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Pengadilan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HAM.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30034457"/>
              </p:ext>
            </p:extLst>
          </p:nvPr>
        </p:nvGraphicFramePr>
        <p:xfrm>
          <a:off x="1143000" y="2971800"/>
          <a:ext cx="70104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62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SEKIAN &amp; TERIMA KASIH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6392450"/>
              </p:ext>
            </p:extLst>
          </p:nvPr>
        </p:nvGraphicFramePr>
        <p:xfrm>
          <a:off x="5943600" y="2133600"/>
          <a:ext cx="31242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5400"/>
            <a:ext cx="5626100" cy="4219575"/>
          </a:xfrm>
        </p:spPr>
      </p:pic>
    </p:spTree>
    <p:extLst>
      <p:ext uri="{BB962C8B-B14F-4D97-AF65-F5344CB8AC3E}">
        <p14:creationId xmlns:p14="http://schemas.microsoft.com/office/powerpoint/2010/main" val="7567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23l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cdb2004223l</Template>
  <TotalTime>603</TotalTime>
  <Words>464</Words>
  <Application>Microsoft Office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Wingdings</vt:lpstr>
      <vt:lpstr>cdb2004223l</vt:lpstr>
      <vt:lpstr> KEWARGANEGARAAN (Aturan Perkuliahan)</vt:lpstr>
      <vt:lpstr>WAKTU PERKULIAHAN</vt:lpstr>
      <vt:lpstr>PERFORMANCE MAHASISWA</vt:lpstr>
      <vt:lpstr>KOMPONEN NILAI AKHIR</vt:lpstr>
      <vt:lpstr>REFERENSI</vt:lpstr>
      <vt:lpstr>REFERENSI</vt:lpstr>
      <vt:lpstr>REFERENSI</vt:lpstr>
      <vt:lpstr>SEKIAN &amp; TERIMA KASIH</vt:lpstr>
    </vt:vector>
  </TitlesOfParts>
  <Company>Universitas Komputer Indonesia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 KEWARGANEGARAAN</dc:title>
  <dc:creator>Netbook01</dc:creator>
  <cp:lastModifiedBy>Dewi_Vaio</cp:lastModifiedBy>
  <cp:revision>22</cp:revision>
  <dcterms:created xsi:type="dcterms:W3CDTF">2012-02-28T03:21:09Z</dcterms:created>
  <dcterms:modified xsi:type="dcterms:W3CDTF">2016-02-29T15:42:22Z</dcterms:modified>
</cp:coreProperties>
</file>