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55F6996A-BD0E-4738-8C99-BE4B136E900B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C92FF484-8B50-41A6-A544-2B828DF9EBE4}" type="parTrans" cxnId="{CE1DB16B-EAE3-4299-A705-F3D5098A99A9}">
      <dgm:prSet/>
      <dgm:spPr/>
      <dgm:t>
        <a:bodyPr/>
        <a:lstStyle/>
        <a:p>
          <a:endParaRPr lang="en-US"/>
        </a:p>
      </dgm:t>
    </dgm:pt>
    <dgm:pt modelId="{A5ECDE24-5184-4C5B-A4A9-C6C3FE768460}" type="sibTrans" cxnId="{CE1DB16B-EAE3-4299-A705-F3D5098A99A9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EBD5F6D1-3936-4855-A426-99E67EEC2970}" type="presOf" srcId="{55F6996A-BD0E-4738-8C99-BE4B136E900B}" destId="{9A4C50C3-7F68-4FEF-BEB2-A80E38B2E649}" srcOrd="0" destOrd="1" presId="urn:diagrams.loki3.com/BracketList+Icon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CE1DB16B-EAE3-4299-A705-F3D5098A99A9}" srcId="{9401CD92-31D5-4519-8BFB-E35503A926B7}" destId="{55F6996A-BD0E-4738-8C99-BE4B136E900B}" srcOrd="1" destOrd="0" parTransId="{C92FF484-8B50-41A6-A544-2B828DF9EBE4}" sibTransId="{A5ECDE24-5184-4C5B-A4A9-C6C3FE768460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4055" y="376706"/>
          <a:ext cx="207442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4055" y="376706"/>
        <a:ext cx="2074422" cy="455400"/>
      </dsp:txXfrm>
    </dsp:sp>
    <dsp:sp modelId="{DDF5E764-A215-46A5-B5E4-1577C2934865}">
      <dsp:nvSpPr>
        <dsp:cNvPr id="0" name=""/>
        <dsp:cNvSpPr/>
      </dsp:nvSpPr>
      <dsp:spPr>
        <a:xfrm>
          <a:off x="2078477" y="6693"/>
          <a:ext cx="414884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659316" y="6693"/>
          <a:ext cx="5642428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659316" y="6693"/>
        <a:ext cx="5642428" cy="1195425"/>
      </dsp:txXfrm>
    </dsp:sp>
    <dsp:sp modelId="{A2D5D430-1E0D-471C-BB0F-6D041B00482A}">
      <dsp:nvSpPr>
        <dsp:cNvPr id="0" name=""/>
        <dsp:cNvSpPr/>
      </dsp:nvSpPr>
      <dsp:spPr>
        <a:xfrm>
          <a:off x="4055" y="1783012"/>
          <a:ext cx="207442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4055" y="1783012"/>
        <a:ext cx="2074422" cy="455400"/>
      </dsp:txXfrm>
    </dsp:sp>
    <dsp:sp modelId="{0C8097C0-41F6-4831-A83C-73ED0DEA9E6A}">
      <dsp:nvSpPr>
        <dsp:cNvPr id="0" name=""/>
        <dsp:cNvSpPr/>
      </dsp:nvSpPr>
      <dsp:spPr>
        <a:xfrm>
          <a:off x="2078477" y="1284918"/>
          <a:ext cx="414884" cy="1451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659316" y="1284918"/>
          <a:ext cx="5642428" cy="145158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659316" y="1284918"/>
        <a:ext cx="5642428" cy="1451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accent6"/>
              </a:solidFill>
            </a:rPr>
            <a:t>Contact Person</a:t>
          </a:r>
          <a:r>
            <a:rPr lang="en-US" sz="2800" kern="1200" dirty="0" smtClean="0">
              <a:solidFill>
                <a:schemeClr val="accent6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 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sz="2400" dirty="0" smtClean="0"/>
              <a:t>Dr. </a:t>
            </a:r>
            <a:r>
              <a:rPr lang="en-US" sz="2400" dirty="0" err="1" smtClean="0"/>
              <a:t>Dewi</a:t>
            </a:r>
            <a:r>
              <a:rPr lang="en-US" sz="2400" dirty="0" smtClean="0"/>
              <a:t> </a:t>
            </a:r>
            <a:r>
              <a:rPr lang="en-US" sz="2400" dirty="0" err="1" smtClean="0"/>
              <a:t>Kurniasih</a:t>
            </a:r>
            <a:r>
              <a:rPr lang="en-US" sz="2400" dirty="0" smtClean="0"/>
              <a:t>, S.IP.,</a:t>
            </a:r>
            <a:r>
              <a:rPr lang="en-US" sz="2400" dirty="0" err="1" smtClean="0"/>
              <a:t>M.Si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458200" cy="1752600"/>
          </a:xfrm>
        </p:spPr>
        <p:txBody>
          <a:bodyPr/>
          <a:lstStyle/>
          <a:p>
            <a:r>
              <a:rPr lang="en-US" dirty="0" smtClean="0"/>
              <a:t>PERBANDINGAN </a:t>
            </a:r>
            <a:br>
              <a:rPr lang="en-US" dirty="0" smtClean="0"/>
            </a:br>
            <a:r>
              <a:rPr lang="en-US" dirty="0" smtClean="0"/>
              <a:t>SISTEM PEMERINTAHAN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Kamis</a:t>
            </a:r>
            <a:r>
              <a:rPr lang="en-US" dirty="0" smtClean="0"/>
              <a:t>, </a:t>
            </a:r>
            <a:r>
              <a:rPr lang="en-US" dirty="0" smtClean="0"/>
              <a:t>07.00 – </a:t>
            </a:r>
            <a:r>
              <a:rPr lang="en-US" dirty="0" smtClean="0"/>
              <a:t>09.15 (3 </a:t>
            </a:r>
            <a:r>
              <a:rPr lang="en-US" dirty="0" smtClean="0"/>
              <a:t>SKS),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,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&amp;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</a:t>
            </a:r>
            <a:r>
              <a:rPr lang="en-US" sz="2500" dirty="0" err="1" smtClean="0"/>
              <a:t>yg</a:t>
            </a:r>
            <a:r>
              <a:rPr lang="en-US" sz="2500" dirty="0" smtClean="0"/>
              <a:t>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  <a:r>
              <a:rPr lang="en-US" sz="2500" dirty="0" err="1" smtClean="0"/>
              <a:t>selama</a:t>
            </a:r>
            <a:r>
              <a:rPr lang="en-US" sz="2500" dirty="0" smtClean="0"/>
              <a:t> </a:t>
            </a:r>
            <a:r>
              <a:rPr lang="en-US" sz="2500" dirty="0" err="1" smtClean="0"/>
              <a:t>perkuliahan</a:t>
            </a:r>
            <a:r>
              <a:rPr lang="en-US" sz="2500" dirty="0" smtClean="0"/>
              <a:t> </a:t>
            </a:r>
            <a:r>
              <a:rPr lang="en-US" sz="2500" dirty="0" err="1" smtClean="0"/>
              <a:t>berjalan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/>
          </a:p>
          <a:p>
            <a:r>
              <a:rPr lang="en-US" sz="2500" i="1" dirty="0" smtClean="0"/>
              <a:t>Keep silent</a:t>
            </a:r>
            <a:r>
              <a:rPr lang="en-US" sz="2500" dirty="0" smtClean="0"/>
              <a:t> 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</a:t>
            </a:r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 smtClean="0"/>
              <a:t>kuliah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DESKRIPSI MATA KULIAH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Menguraikan tentang makna perbandingan khususnya perbandingan sistem politik/pemerintahan, pendekatan-pendekatan untuk studi perbandingan sistem politik/pemerintahan, antara lain demokrasi versus kediktatoran, aspek birokrasinya, sistem kepartaiannya presidential dengan parlementer, elite politik (penyajian dalam bentuk teori-teori dan kasus-kasus praktis, misalnya : sistem politik Amerika Serikat, Inggris, Perancis, Jerman, Rusia, serta sistem politik negara-negara ASEAN)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4113390"/>
              </p:ext>
            </p:extLst>
          </p:nvPr>
        </p:nvGraphicFramePr>
        <p:xfrm>
          <a:off x="-457200" y="2819400"/>
          <a:ext cx="830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7678679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251</TotalTime>
  <Words>240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Wingdings</vt:lpstr>
      <vt:lpstr>cdb2004223l</vt:lpstr>
      <vt:lpstr>PERBANDINGAN  SISTEM PEMERINTAHAN  (Aturan Perkuliahan)</vt:lpstr>
      <vt:lpstr>WAKTU PERKULIAHAN</vt:lpstr>
      <vt:lpstr>PERFORMANCE MAHASISWA</vt:lpstr>
      <vt:lpstr>DESKRIPSI MATA KULIAH</vt:lpstr>
      <vt:lpstr>KOMPONEN NILAI AKHIR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26</cp:revision>
  <dcterms:created xsi:type="dcterms:W3CDTF">2012-02-28T03:21:09Z</dcterms:created>
  <dcterms:modified xsi:type="dcterms:W3CDTF">2016-02-18T01:45:17Z</dcterms:modified>
</cp:coreProperties>
</file>