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8568" custLinFactNeighborX="18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8B567B73-BD72-4A6E-A3E3-FC2D22D28983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5CE43C73-BF78-4932-9EAF-D0443E4696E3}" type="parTrans" cxnId="{9E951CB9-884F-440D-B6AA-99B9E3934B44}">
      <dgm:prSet/>
      <dgm:spPr/>
      <dgm:t>
        <a:bodyPr/>
        <a:lstStyle/>
        <a:p>
          <a:endParaRPr lang="en-US"/>
        </a:p>
      </dgm:t>
    </dgm:pt>
    <dgm:pt modelId="{453E30D3-2239-4730-A5A7-7F51770E84D6}" type="sibTrans" cxnId="{9E951CB9-884F-440D-B6AA-99B9E3934B44}">
      <dgm:prSet/>
      <dgm:spPr/>
      <dgm:t>
        <a:bodyPr/>
        <a:lstStyle/>
        <a:p>
          <a:endParaRPr lang="en-US"/>
        </a:p>
      </dgm:t>
    </dgm:pt>
    <dgm:pt modelId="{868F64F5-81AF-4A3B-8DFD-466DB34B5EA3}">
      <dgm:prSet phldrT="[Text]"/>
      <dgm:spPr/>
      <dgm:t>
        <a:bodyPr/>
        <a:lstStyle/>
        <a:p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Youtube</a:t>
          </a:r>
          <a:r>
            <a:rPr lang="en-US" dirty="0" smtClean="0"/>
            <a:t> </a:t>
          </a:r>
          <a:endParaRPr lang="en-US" dirty="0"/>
        </a:p>
      </dgm:t>
    </dgm:pt>
    <dgm:pt modelId="{3500C2F4-FA3A-4FF3-9D5C-60CBF6490D0A}" type="parTrans" cxnId="{4F16DB8F-D0D4-4DEA-A28B-4590D2D4CB78}">
      <dgm:prSet/>
      <dgm:spPr/>
      <dgm:t>
        <a:bodyPr/>
        <a:lstStyle/>
        <a:p>
          <a:endParaRPr lang="en-US"/>
        </a:p>
      </dgm:t>
    </dgm:pt>
    <dgm:pt modelId="{A62C57BE-FB0D-4753-A3B7-3FC887488B57}" type="sibTrans" cxnId="{4F16DB8F-D0D4-4DEA-A28B-4590D2D4CB78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2614-B605-49CC-9BDA-E27A743AD4C6}" type="presOf" srcId="{868F64F5-81AF-4A3B-8DFD-466DB34B5EA3}" destId="{9A4C50C3-7F68-4FEF-BEB2-A80E38B2E649}" srcOrd="0" destOrd="1" presId="urn:diagrams.loki3.com/BracketList+Icon"/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E951CB9-884F-440D-B6AA-99B9E3934B44}" srcId="{9401CD92-31D5-4519-8BFB-E35503A926B7}" destId="{8B567B73-BD72-4A6E-A3E3-FC2D22D28983}" srcOrd="2" destOrd="0" parTransId="{5CE43C73-BF78-4932-9EAF-D0443E4696E3}" sibTransId="{453E30D3-2239-4730-A5A7-7F51770E84D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F16DB8F-D0D4-4DEA-A28B-4590D2D4CB78}" srcId="{9401CD92-31D5-4519-8BFB-E35503A926B7}" destId="{868F64F5-81AF-4A3B-8DFD-466DB34B5EA3}" srcOrd="1" destOrd="0" parTransId="{3500C2F4-FA3A-4FF3-9D5C-60CBF6490D0A}" sibTransId="{A62C57BE-FB0D-4753-A3B7-3FC887488B57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42EB7C5D-E122-4BF3-AE92-6F237BC92CEE}" type="presOf" srcId="{8B567B73-BD72-4A6E-A3E3-FC2D22D28983}" destId="{9A4C50C3-7F68-4FEF-BEB2-A80E38B2E649}" srcOrd="0" destOrd="2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93926-5AF3-4D0D-8B2A-DCA8E25CDE0E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29821-5FE0-4CC0-A4E6-7A84A534F13B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189384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48783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609" y="1360155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Quiz</a:t>
          </a:r>
          <a:endParaRPr lang="en-US" sz="2300" kern="1200" dirty="0"/>
        </a:p>
      </dsp:txBody>
      <dsp:txXfrm>
        <a:off x="3609" y="1360155"/>
        <a:ext cx="1846045" cy="455400"/>
      </dsp:txXfrm>
    </dsp:sp>
    <dsp:sp modelId="{DDF5E764-A215-46A5-B5E4-1577C2934865}">
      <dsp:nvSpPr>
        <dsp:cNvPr id="0" name=""/>
        <dsp:cNvSpPr/>
      </dsp:nvSpPr>
      <dsp:spPr>
        <a:xfrm>
          <a:off x="1849654" y="990142"/>
          <a:ext cx="369209" cy="1195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366547" y="990142"/>
          <a:ext cx="5021243" cy="11954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Tanpa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pemberitahuan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susulan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Minimal 1 x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</a:t>
          </a:r>
          <a:r>
            <a:rPr lang="en-US" sz="2300" kern="1200" dirty="0" smtClean="0"/>
            <a:t> semester</a:t>
          </a:r>
          <a:endParaRPr lang="en-US" sz="2300" kern="1200" dirty="0"/>
        </a:p>
      </dsp:txBody>
      <dsp:txXfrm>
        <a:off x="2366547" y="990142"/>
        <a:ext cx="5021243" cy="1195425"/>
      </dsp:txXfrm>
    </dsp:sp>
    <dsp:sp modelId="{A2D5D430-1E0D-471C-BB0F-6D041B00482A}">
      <dsp:nvSpPr>
        <dsp:cNvPr id="0" name=""/>
        <dsp:cNvSpPr/>
      </dsp:nvSpPr>
      <dsp:spPr>
        <a:xfrm>
          <a:off x="3609" y="2937236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Tugas</a:t>
          </a:r>
          <a:endParaRPr lang="en-US" sz="2300" kern="1200" dirty="0"/>
        </a:p>
      </dsp:txBody>
      <dsp:txXfrm>
        <a:off x="3609" y="2937236"/>
        <a:ext cx="1846045" cy="455400"/>
      </dsp:txXfrm>
    </dsp:sp>
    <dsp:sp modelId="{0C8097C0-41F6-4831-A83C-73ED0DEA9E6A}">
      <dsp:nvSpPr>
        <dsp:cNvPr id="0" name=""/>
        <dsp:cNvSpPr/>
      </dsp:nvSpPr>
      <dsp:spPr>
        <a:xfrm>
          <a:off x="1849654" y="2268367"/>
          <a:ext cx="369209" cy="1793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366547" y="2268367"/>
          <a:ext cx="5021243" cy="1793137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Mandiri</a:t>
          </a:r>
          <a:r>
            <a:rPr lang="en-US" sz="2300" kern="1200" dirty="0" smtClean="0"/>
            <a:t> via email: </a:t>
          </a:r>
          <a:r>
            <a:rPr lang="en-US" sz="23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Melalui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Youtube</a:t>
          </a:r>
          <a:r>
            <a:rPr lang="en-US" sz="2300" kern="1200" dirty="0" smtClean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Kelompok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Buat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Makalah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dipresentasikan</a:t>
          </a:r>
          <a:endParaRPr lang="en-US" sz="2300" kern="1200" dirty="0"/>
        </a:p>
      </dsp:txBody>
      <dsp:txXfrm>
        <a:off x="2366547" y="2268367"/>
        <a:ext cx="5021243" cy="1793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5C0D-42FF-459A-8692-867BBEF4493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AA1D-9531-4003-A5C6-8ED393B0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2" y="5643578"/>
            <a:ext cx="5648348" cy="60006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67000"/>
            <a:ext cx="7346776" cy="1752600"/>
          </a:xfrm>
        </p:spPr>
        <p:txBody>
          <a:bodyPr/>
          <a:lstStyle/>
          <a:p>
            <a:r>
              <a:rPr lang="en-US" dirty="0" smtClean="0"/>
              <a:t>PANCASILA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UUD NRI </a:t>
            </a:r>
            <a:r>
              <a:rPr lang="en-US" dirty="0" err="1" smtClean="0"/>
              <a:t>Tahun</a:t>
            </a:r>
            <a:r>
              <a:rPr lang="en-US" dirty="0" smtClean="0"/>
              <a:t> 1945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03" y="5301208"/>
            <a:ext cx="1690569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610600" cy="5133996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Rabu</a:t>
            </a:r>
            <a:r>
              <a:rPr lang="en-US" dirty="0" smtClean="0"/>
              <a:t>, 07.00 – 08.30 (2 SKS), </a:t>
            </a:r>
          </a:p>
          <a:p>
            <a:pPr marL="0" indent="0">
              <a:buNone/>
            </a:pPr>
            <a:r>
              <a:rPr lang="en-US" dirty="0" smtClean="0"/>
              <a:t>    R. </a:t>
            </a:r>
            <a:r>
              <a:rPr lang="en-US" dirty="0" smtClean="0"/>
              <a:t>4601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3163"/>
            <a:ext cx="8916561" cy="5247836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r>
              <a:rPr lang="en-US" sz="2600" dirty="0" smtClean="0"/>
              <a:t>, </a:t>
            </a:r>
            <a:r>
              <a:rPr lang="en-US" sz="2600" dirty="0" err="1" smtClean="0"/>
              <a:t>laki-laki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anting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mengunyah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di </a:t>
            </a:r>
            <a:r>
              <a:rPr lang="en-US" sz="2600" dirty="0" err="1" smtClean="0"/>
              <a:t>kelas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47537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7290257"/>
              </p:ext>
            </p:extLst>
          </p:nvPr>
        </p:nvGraphicFramePr>
        <p:xfrm>
          <a:off x="323528" y="1689720"/>
          <a:ext cx="7391400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As’ad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S. 2012.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Ideologi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Pasca-Reformasi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Jakarta:LP3ES.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Bakry, Noor. 2010.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Pancasila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Yogyakarta:Pustaka Pelajar.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 smtClean="0"/>
              <a:t>Budiono</a:t>
            </a:r>
            <a:r>
              <a:rPr lang="en-US" sz="2000" dirty="0" smtClean="0"/>
              <a:t>, Kabul. 2009.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Perguruan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Bandung:Alfabeta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Daryono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Pengantar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Jakarta:Rineka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Hamid, Abdul. </a:t>
            </a:r>
            <a:r>
              <a:rPr lang="en-US" sz="2000" dirty="0" err="1" smtClean="0"/>
              <a:t>Dkk</a:t>
            </a:r>
            <a:r>
              <a:rPr lang="en-US" sz="2000" dirty="0" smtClean="0"/>
              <a:t>. 2012.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Setia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Pranoto</a:t>
            </a:r>
            <a:r>
              <a:rPr lang="en-US" sz="2000" dirty="0" smtClean="0"/>
              <a:t>, </a:t>
            </a:r>
            <a:r>
              <a:rPr lang="en-US" sz="2000" dirty="0" err="1" smtClean="0"/>
              <a:t>Marimin</a:t>
            </a:r>
            <a:r>
              <a:rPr lang="en-US" sz="2000" dirty="0" smtClean="0"/>
              <a:t>. T. 2006.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Jakarta:Cakrawala</a:t>
            </a:r>
            <a:r>
              <a:rPr lang="en-US" sz="2000" dirty="0" smtClean="0"/>
              <a:t> 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Poespowardoyo</a:t>
            </a:r>
            <a:r>
              <a:rPr lang="en-US" sz="2000" dirty="0"/>
              <a:t>, </a:t>
            </a:r>
            <a:r>
              <a:rPr lang="en-US" sz="2000" dirty="0" err="1"/>
              <a:t>Soeryanto</a:t>
            </a:r>
            <a:r>
              <a:rPr lang="en-US" sz="2000" dirty="0"/>
              <a:t>. 1989. </a:t>
            </a:r>
            <a:r>
              <a:rPr lang="en-US" sz="2000" i="1" dirty="0" err="1"/>
              <a:t>Filsafat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dirty="0"/>
              <a:t>. Jakarta.</a:t>
            </a:r>
          </a:p>
          <a:p>
            <a:r>
              <a:rPr lang="en-US" sz="2000" dirty="0" err="1"/>
              <a:t>Rahayu</a:t>
            </a:r>
            <a:r>
              <a:rPr lang="en-US" sz="2000" dirty="0"/>
              <a:t>, </a:t>
            </a:r>
            <a:r>
              <a:rPr lang="en-US" sz="2000" dirty="0" err="1"/>
              <a:t>Ani.S</a:t>
            </a:r>
            <a:r>
              <a:rPr lang="en-US" sz="2000" dirty="0"/>
              <a:t>. 2013.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Rindjin</a:t>
            </a:r>
            <a:r>
              <a:rPr lang="en-US" sz="2000" dirty="0"/>
              <a:t>, </a:t>
            </a:r>
            <a:r>
              <a:rPr lang="en-US" sz="2000" dirty="0" err="1"/>
              <a:t>Ketut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Santosa</a:t>
            </a:r>
            <a:r>
              <a:rPr lang="en-US" sz="2000" dirty="0" smtClean="0"/>
              <a:t>, </a:t>
            </a:r>
            <a:r>
              <a:rPr lang="en-US" sz="2000" dirty="0" err="1" smtClean="0"/>
              <a:t>Kholid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Paradigma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Memahami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UUD 1945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Bandung:Sega</a:t>
            </a:r>
            <a:r>
              <a:rPr lang="en-US" sz="2000" dirty="0" smtClean="0"/>
              <a:t> </a:t>
            </a:r>
            <a:r>
              <a:rPr lang="en-US" sz="2000" dirty="0" err="1" smtClean="0"/>
              <a:t>Arsy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Setijo</a:t>
            </a:r>
            <a:r>
              <a:rPr lang="en-US" sz="2000" dirty="0"/>
              <a:t>, </a:t>
            </a:r>
            <a:r>
              <a:rPr lang="en-US" sz="2000" dirty="0" err="1"/>
              <a:t>Pandji</a:t>
            </a:r>
            <a:r>
              <a:rPr lang="en-US" sz="2000" dirty="0"/>
              <a:t>. 2009.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: </a:t>
            </a:r>
            <a:r>
              <a:rPr lang="en-US" sz="2000" i="1" dirty="0" err="1"/>
              <a:t>Perspektif</a:t>
            </a:r>
            <a:r>
              <a:rPr lang="en-US" sz="2000" i="1" dirty="0"/>
              <a:t> </a:t>
            </a:r>
            <a:r>
              <a:rPr lang="en-US" sz="2000" i="1" dirty="0" err="1"/>
              <a:t>Sejarah</a:t>
            </a:r>
            <a:r>
              <a:rPr lang="en-US" sz="2000" i="1" dirty="0"/>
              <a:t> </a:t>
            </a:r>
            <a:r>
              <a:rPr lang="en-US" sz="2000" i="1" dirty="0" err="1"/>
              <a:t>Perjuangan</a:t>
            </a:r>
            <a:r>
              <a:rPr lang="en-US" sz="2000" i="1" dirty="0"/>
              <a:t> </a:t>
            </a:r>
            <a:r>
              <a:rPr lang="en-US" sz="2000" i="1" dirty="0" err="1"/>
              <a:t>Bangsa</a:t>
            </a:r>
            <a:r>
              <a:rPr lang="en-US" sz="2000" i="1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Widiasarana</a:t>
            </a:r>
            <a:r>
              <a:rPr lang="en-US" sz="2000" dirty="0"/>
              <a:t> Indonesia. </a:t>
            </a:r>
          </a:p>
          <a:p>
            <a:r>
              <a:rPr lang="en-US" sz="2000" dirty="0" err="1" smtClean="0"/>
              <a:t>Syarbaini</a:t>
            </a:r>
            <a:r>
              <a:rPr lang="en-US" sz="2000" dirty="0"/>
              <a:t>, </a:t>
            </a:r>
            <a:r>
              <a:rPr lang="en-US" sz="2000" dirty="0" err="1"/>
              <a:t>Syahrial</a:t>
            </a:r>
            <a:r>
              <a:rPr lang="en-US" sz="2000" dirty="0"/>
              <a:t>. 2009. </a:t>
            </a:r>
            <a:r>
              <a:rPr lang="en-US" sz="2000" i="1" dirty="0" err="1"/>
              <a:t>Implementasi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Melalui</a:t>
            </a:r>
            <a:r>
              <a:rPr lang="en-US" sz="2000" i="1" dirty="0"/>
              <a:t>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Yogyakarta:Graha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________.  2010.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Di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Jakarta. </a:t>
            </a:r>
            <a:r>
              <a:rPr lang="en-US" sz="2000" dirty="0" err="1"/>
              <a:t>Ghalia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Warsito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Era </a:t>
            </a:r>
            <a:r>
              <a:rPr lang="en-US" sz="2000" i="1" dirty="0" err="1"/>
              <a:t>Reformasi</a:t>
            </a:r>
            <a:r>
              <a:rPr lang="en-US" sz="2000" dirty="0"/>
              <a:t>. </a:t>
            </a:r>
            <a:r>
              <a:rPr lang="en-US" sz="2000" dirty="0" err="1"/>
              <a:t>Yogyakarta:Ombak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1945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471</TotalTime>
  <Words>431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cdb2004223l</vt:lpstr>
      <vt:lpstr>PANCASILA dan  UUD NRI Tahun 1945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31</cp:revision>
  <dcterms:created xsi:type="dcterms:W3CDTF">2012-02-28T03:21:09Z</dcterms:created>
  <dcterms:modified xsi:type="dcterms:W3CDTF">2016-02-25T04:06:25Z</dcterms:modified>
</cp:coreProperties>
</file>