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2D728-1EDD-4D91-B5B3-E489C9435225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9C8B2-C4DB-49C4-9F3A-F5E340E26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4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DB52-9292-4101-8FEF-4E35BCD2D206}" type="datetime1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9BE6-45AC-4C87-ADF1-ECD77D2934EE}" type="datetime1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E316-231E-4651-B412-58A469AA0AD0}" type="datetime1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B19B-33BC-45C4-B90C-3ED0818FE1AD}" type="datetime1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6DA7-BC55-4E42-9656-B9EC45663601}" type="datetime1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1A79-34D8-4ECD-AC66-6653A14E9836}" type="datetime1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8FEEF-44D9-41ED-A5F0-173053EF2E13}" type="datetime1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629A-ACCB-4414-B020-3BB65BB30888}" type="datetime1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5E5E-7646-4494-BA42-41FCC8C6172D}" type="datetime1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CBC4-82EA-4611-BBA9-52E3A2B95D65}" type="datetime1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8F18-17CD-482D-A8CB-0F1CAF7FD754}" type="datetime1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5D135-A68C-422E-861D-9D7A7A316812}" type="datetime1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proleg,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7A116-CF33-475E-A074-76E44F5C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b="1" dirty="0"/>
              <a:t>POLA HUBUNGAN EKSTERNAL LEGISLATIF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620000" cy="32004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Disampaikan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Mata </a:t>
            </a:r>
            <a:r>
              <a:rPr lang="en-US" b="1" dirty="0" err="1" smtClean="0">
                <a:solidFill>
                  <a:schemeClr val="tx1"/>
                </a:solidFill>
              </a:rPr>
              <a:t>Kuliah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Proses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Legislatif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Dosen</a:t>
            </a:r>
            <a:r>
              <a:rPr lang="en-US" b="1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TATIK ROHMAWATI, </a:t>
            </a:r>
            <a:r>
              <a:rPr lang="en-US" b="1" dirty="0" err="1" smtClean="0">
                <a:solidFill>
                  <a:schemeClr val="tx1"/>
                </a:solidFill>
              </a:rPr>
              <a:t>S.IP.,M.Si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D3D0-A6FD-4231-8562-3EB60BA6230A}" type="datetime1">
              <a:rPr lang="en-US" smtClean="0"/>
              <a:t>3/21/2016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proleg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S.IP.,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7336"/>
            <a:ext cx="7772400" cy="9143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HUBUNGAN LEGISLATIF DENGAN EKSEKUTIF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81735"/>
            <a:ext cx="8534400" cy="5174615"/>
          </a:xfrm>
        </p:spPr>
        <p:txBody>
          <a:bodyPr>
            <a:noAutofit/>
          </a:bodyPr>
          <a:lstStyle/>
          <a:p>
            <a:pPr algn="just"/>
            <a:r>
              <a:rPr lang="en-US" sz="2300" b="1" dirty="0" err="1">
                <a:solidFill>
                  <a:schemeClr val="tx1"/>
                </a:solidFill>
              </a:rPr>
              <a:t>Posisi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antara</a:t>
            </a:r>
            <a:r>
              <a:rPr lang="en-US" sz="2300" b="1" dirty="0">
                <a:solidFill>
                  <a:schemeClr val="tx1"/>
                </a:solidFill>
              </a:rPr>
              <a:t> legislative </a:t>
            </a:r>
            <a:r>
              <a:rPr lang="en-US" sz="2300" b="1" dirty="0" err="1">
                <a:solidFill>
                  <a:schemeClr val="tx1"/>
                </a:solidFill>
              </a:rPr>
              <a:t>dan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eksekuti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dalm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konstitusi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pasca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amandemen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adalah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sejajar</a:t>
            </a:r>
            <a:r>
              <a:rPr lang="en-US" sz="2300" b="1" dirty="0">
                <a:solidFill>
                  <a:schemeClr val="tx1"/>
                </a:solidFill>
              </a:rPr>
              <a:t>. </a:t>
            </a:r>
            <a:r>
              <a:rPr lang="en-US" sz="2300" b="1" dirty="0" err="1">
                <a:solidFill>
                  <a:schemeClr val="tx1"/>
                </a:solidFill>
              </a:rPr>
              <a:t>Posisi</a:t>
            </a:r>
            <a:r>
              <a:rPr lang="en-US" sz="2300" b="1" dirty="0">
                <a:solidFill>
                  <a:schemeClr val="tx1"/>
                </a:solidFill>
              </a:rPr>
              <a:t> yang </a:t>
            </a:r>
            <a:r>
              <a:rPr lang="en-US" sz="2300" b="1" dirty="0" err="1">
                <a:solidFill>
                  <a:schemeClr val="tx1"/>
                </a:solidFill>
              </a:rPr>
              <a:t>sejajar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dalam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konstitusi</a:t>
            </a:r>
            <a:r>
              <a:rPr lang="en-US" sz="2300" b="1" dirty="0">
                <a:solidFill>
                  <a:schemeClr val="tx1"/>
                </a:solidFill>
              </a:rPr>
              <a:t>  </a:t>
            </a:r>
            <a:r>
              <a:rPr lang="en-US" sz="2300" b="1" dirty="0" err="1">
                <a:solidFill>
                  <a:schemeClr val="tx1"/>
                </a:solidFill>
              </a:rPr>
              <a:t>pasca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amandemen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juga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menimbulkan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hubungan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baru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antara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lembaga</a:t>
            </a:r>
            <a:r>
              <a:rPr lang="en-US" sz="2300" b="1" dirty="0">
                <a:solidFill>
                  <a:schemeClr val="tx1"/>
                </a:solidFill>
              </a:rPr>
              <a:t> legislative </a:t>
            </a:r>
            <a:r>
              <a:rPr lang="en-US" sz="2300" b="1" dirty="0" err="1">
                <a:solidFill>
                  <a:schemeClr val="tx1"/>
                </a:solidFill>
              </a:rPr>
              <a:t>dengan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lembaga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eksekutif</a:t>
            </a:r>
            <a:r>
              <a:rPr lang="en-US" sz="2300" b="1" dirty="0">
                <a:solidFill>
                  <a:schemeClr val="tx1"/>
                </a:solidFill>
              </a:rPr>
              <a:t>, </a:t>
            </a:r>
            <a:r>
              <a:rPr lang="en-US" sz="2300" b="1" dirty="0" err="1">
                <a:solidFill>
                  <a:schemeClr val="tx1"/>
                </a:solidFill>
              </a:rPr>
              <a:t>misalnya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dalam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bidang</a:t>
            </a:r>
            <a:r>
              <a:rPr lang="en-US" sz="2300" b="1" dirty="0">
                <a:solidFill>
                  <a:schemeClr val="tx1"/>
                </a:solidFill>
              </a:rPr>
              <a:t> :</a:t>
            </a:r>
          </a:p>
          <a:p>
            <a:pPr algn="just"/>
            <a:r>
              <a:rPr lang="en-US" sz="2300" b="1" dirty="0" err="1">
                <a:solidFill>
                  <a:schemeClr val="tx1"/>
                </a:solidFill>
              </a:rPr>
              <a:t>Kekuasaan</a:t>
            </a:r>
            <a:r>
              <a:rPr lang="en-US" sz="2300" b="1" dirty="0">
                <a:solidFill>
                  <a:schemeClr val="tx1"/>
                </a:solidFill>
              </a:rPr>
              <a:t> legislative (</a:t>
            </a:r>
            <a:r>
              <a:rPr lang="en-US" sz="2300" b="1" dirty="0" err="1">
                <a:solidFill>
                  <a:schemeClr val="tx1"/>
                </a:solidFill>
              </a:rPr>
              <a:t>membuat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undang-undang</a:t>
            </a:r>
            <a:r>
              <a:rPr lang="en-US" sz="2300" b="1" dirty="0">
                <a:solidFill>
                  <a:schemeClr val="tx1"/>
                </a:solidFill>
              </a:rPr>
              <a:t>). </a:t>
            </a:r>
            <a:r>
              <a:rPr lang="en-US" sz="2300" b="1" dirty="0" err="1">
                <a:solidFill>
                  <a:schemeClr val="tx1"/>
                </a:solidFill>
              </a:rPr>
              <a:t>Terdapat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dalam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pasal</a:t>
            </a:r>
            <a:r>
              <a:rPr lang="en-US" sz="2300" b="1" dirty="0">
                <a:solidFill>
                  <a:schemeClr val="tx1"/>
                </a:solidFill>
              </a:rPr>
              <a:t> 5 </a:t>
            </a:r>
            <a:r>
              <a:rPr lang="en-US" sz="2300" b="1" dirty="0" err="1">
                <a:solidFill>
                  <a:schemeClr val="tx1"/>
                </a:solidFill>
              </a:rPr>
              <a:t>ayat</a:t>
            </a:r>
            <a:r>
              <a:rPr lang="en-US" sz="2300" b="1" dirty="0">
                <a:solidFill>
                  <a:schemeClr val="tx1"/>
                </a:solidFill>
              </a:rPr>
              <a:t> 1 </a:t>
            </a:r>
            <a:r>
              <a:rPr lang="en-US" sz="2300" b="1" dirty="0" err="1">
                <a:solidFill>
                  <a:schemeClr val="tx1"/>
                </a:solidFill>
              </a:rPr>
              <a:t>bahwa</a:t>
            </a:r>
            <a:r>
              <a:rPr lang="en-US" sz="2300" b="1" dirty="0">
                <a:solidFill>
                  <a:schemeClr val="tx1"/>
                </a:solidFill>
              </a:rPr>
              <a:t> “</a:t>
            </a:r>
            <a:r>
              <a:rPr lang="en-US" sz="2300" b="1" dirty="0" err="1">
                <a:solidFill>
                  <a:schemeClr val="tx1"/>
                </a:solidFill>
              </a:rPr>
              <a:t>Presiden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berhak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 smtClean="0">
                <a:solidFill>
                  <a:schemeClr val="tx1"/>
                </a:solidFill>
              </a:rPr>
              <a:t>mengajukan</a:t>
            </a:r>
            <a:r>
              <a:rPr lang="en-US" sz="2300" b="1" dirty="0" smtClean="0">
                <a:solidFill>
                  <a:schemeClr val="tx1"/>
                </a:solidFill>
              </a:rPr>
              <a:t> </a:t>
            </a:r>
            <a:r>
              <a:rPr lang="en-US" sz="2300" b="1" dirty="0">
                <a:solidFill>
                  <a:schemeClr val="tx1"/>
                </a:solidFill>
              </a:rPr>
              <a:t>RUU </a:t>
            </a:r>
            <a:r>
              <a:rPr lang="en-US" sz="2300" b="1" dirty="0" err="1">
                <a:solidFill>
                  <a:schemeClr val="tx1"/>
                </a:solidFill>
              </a:rPr>
              <a:t>kepada</a:t>
            </a:r>
            <a:r>
              <a:rPr lang="en-US" sz="2300" b="1" dirty="0">
                <a:solidFill>
                  <a:schemeClr val="tx1"/>
                </a:solidFill>
              </a:rPr>
              <a:t> DPR”. </a:t>
            </a:r>
            <a:r>
              <a:rPr lang="en-US" sz="2300" b="1" dirty="0" err="1">
                <a:solidFill>
                  <a:schemeClr val="tx1"/>
                </a:solidFill>
              </a:rPr>
              <a:t>Pasal</a:t>
            </a:r>
            <a:r>
              <a:rPr lang="en-US" sz="2300" b="1" dirty="0">
                <a:solidFill>
                  <a:schemeClr val="tx1"/>
                </a:solidFill>
              </a:rPr>
              <a:t> 20 </a:t>
            </a:r>
            <a:r>
              <a:rPr lang="en-US" sz="2300" b="1" dirty="0" err="1">
                <a:solidFill>
                  <a:schemeClr val="tx1"/>
                </a:solidFill>
              </a:rPr>
              <a:t>ayat</a:t>
            </a:r>
            <a:r>
              <a:rPr lang="en-US" sz="2300" b="1" dirty="0">
                <a:solidFill>
                  <a:schemeClr val="tx1"/>
                </a:solidFill>
              </a:rPr>
              <a:t> 2 </a:t>
            </a:r>
            <a:r>
              <a:rPr lang="en-US" sz="2300" b="1" dirty="0" err="1">
                <a:solidFill>
                  <a:schemeClr val="tx1"/>
                </a:solidFill>
              </a:rPr>
              <a:t>bahwa</a:t>
            </a:r>
            <a:r>
              <a:rPr lang="en-US" sz="2300" b="1" dirty="0">
                <a:solidFill>
                  <a:schemeClr val="tx1"/>
                </a:solidFill>
              </a:rPr>
              <a:t> “</a:t>
            </a:r>
            <a:r>
              <a:rPr lang="en-US" sz="2300" b="1" dirty="0" err="1">
                <a:solidFill>
                  <a:schemeClr val="tx1"/>
                </a:solidFill>
              </a:rPr>
              <a:t>Setiap</a:t>
            </a:r>
            <a:r>
              <a:rPr lang="en-US" sz="2300" b="1" dirty="0">
                <a:solidFill>
                  <a:schemeClr val="tx1"/>
                </a:solidFill>
              </a:rPr>
              <a:t> RUU </a:t>
            </a:r>
            <a:r>
              <a:rPr lang="en-US" sz="2300" b="1" dirty="0" err="1">
                <a:solidFill>
                  <a:schemeClr val="tx1"/>
                </a:solidFill>
              </a:rPr>
              <a:t>dibahas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oleh</a:t>
            </a:r>
            <a:r>
              <a:rPr lang="en-US" sz="2300" b="1" dirty="0">
                <a:solidFill>
                  <a:schemeClr val="tx1"/>
                </a:solidFill>
              </a:rPr>
              <a:t> DPR </a:t>
            </a:r>
            <a:r>
              <a:rPr lang="en-US" sz="2300" b="1" dirty="0" err="1">
                <a:solidFill>
                  <a:schemeClr val="tx1"/>
                </a:solidFill>
              </a:rPr>
              <a:t>dan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Presiden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untuk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mendapatkan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persetujuan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bersama</a:t>
            </a:r>
            <a:r>
              <a:rPr lang="en-US" sz="2300" b="1" dirty="0">
                <a:solidFill>
                  <a:schemeClr val="tx1"/>
                </a:solidFill>
              </a:rPr>
              <a:t>”. </a:t>
            </a:r>
            <a:r>
              <a:rPr lang="en-US" sz="2300" b="1" dirty="0" err="1">
                <a:solidFill>
                  <a:schemeClr val="tx1"/>
                </a:solidFill>
              </a:rPr>
              <a:t>Pasal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ini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menyiratkan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adanya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pengurangan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kekuasaan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legislasi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presiden</a:t>
            </a:r>
            <a:r>
              <a:rPr lang="en-US" sz="2300" b="1" dirty="0">
                <a:solidFill>
                  <a:schemeClr val="tx1"/>
                </a:solidFill>
              </a:rPr>
              <a:t>. </a:t>
            </a:r>
            <a:r>
              <a:rPr lang="en-US" sz="2300" b="1" dirty="0" err="1" smtClean="0">
                <a:solidFill>
                  <a:schemeClr val="tx1"/>
                </a:solidFill>
              </a:rPr>
              <a:t>Presiden</a:t>
            </a:r>
            <a:r>
              <a:rPr lang="en-US" sz="2300" b="1" dirty="0" smtClean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dikembalikan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posisi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sebagai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pelaksana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undang-undang</a:t>
            </a:r>
            <a:r>
              <a:rPr lang="en-US" sz="2300" b="1" dirty="0">
                <a:solidFill>
                  <a:schemeClr val="tx1"/>
                </a:solidFill>
              </a:rPr>
              <a:t>, </a:t>
            </a:r>
            <a:r>
              <a:rPr lang="en-US" sz="2300" b="1" dirty="0" err="1">
                <a:solidFill>
                  <a:schemeClr val="tx1"/>
                </a:solidFill>
              </a:rPr>
              <a:t>bukan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pembentuk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undang-undang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dan</a:t>
            </a:r>
            <a:r>
              <a:rPr lang="en-US" sz="2300" b="1" dirty="0">
                <a:solidFill>
                  <a:schemeClr val="tx1"/>
                </a:solidFill>
              </a:rPr>
              <a:t> DPR </a:t>
            </a:r>
            <a:r>
              <a:rPr lang="en-US" sz="2300" b="1" dirty="0" err="1">
                <a:solidFill>
                  <a:schemeClr val="tx1"/>
                </a:solidFill>
              </a:rPr>
              <a:t>sebagai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lembaga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pembuat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undang-undang</a:t>
            </a:r>
            <a:r>
              <a:rPr lang="en-US" sz="2300" b="1" dirty="0">
                <a:solidFill>
                  <a:schemeClr val="tx1"/>
                </a:solidFill>
              </a:rPr>
              <a:t>. </a:t>
            </a:r>
            <a:r>
              <a:rPr lang="en-US" sz="2300" b="1" dirty="0" err="1">
                <a:solidFill>
                  <a:schemeClr val="tx1"/>
                </a:solidFill>
              </a:rPr>
              <a:t>Posisi</a:t>
            </a:r>
            <a:r>
              <a:rPr lang="en-US" sz="2300" b="1" dirty="0">
                <a:solidFill>
                  <a:schemeClr val="tx1"/>
                </a:solidFill>
              </a:rPr>
              <a:t> DPR </a:t>
            </a:r>
            <a:r>
              <a:rPr lang="en-US" sz="2300" b="1" dirty="0" err="1">
                <a:solidFill>
                  <a:schemeClr val="tx1"/>
                </a:solidFill>
              </a:rPr>
              <a:t>sebagai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pembuat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undang-undang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ini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semakin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diperkuat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oleh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konstitusi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dengan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pasal</a:t>
            </a:r>
            <a:r>
              <a:rPr lang="en-US" sz="2300" b="1" dirty="0">
                <a:solidFill>
                  <a:schemeClr val="tx1"/>
                </a:solidFill>
              </a:rPr>
              <a:t> 20 </a:t>
            </a:r>
            <a:r>
              <a:rPr lang="en-US" sz="2300" b="1" dirty="0" err="1">
                <a:solidFill>
                  <a:schemeClr val="tx1"/>
                </a:solidFill>
              </a:rPr>
              <a:t>ayat</a:t>
            </a:r>
            <a:r>
              <a:rPr lang="en-US" sz="2300" b="1" dirty="0">
                <a:solidFill>
                  <a:schemeClr val="tx1"/>
                </a:solidFill>
              </a:rPr>
              <a:t> 5.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C930-99E2-44F2-9FD1-C0E08A966AF8}" type="datetime1">
              <a:rPr lang="en-US" smtClean="0">
                <a:solidFill>
                  <a:schemeClr val="tx1"/>
                </a:solidFill>
              </a:rPr>
              <a:t>3/21/2016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S.IP.,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LANJUTAN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Kekuasaan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administratif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kelembagaan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Terdapat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pasal</a:t>
            </a:r>
            <a:r>
              <a:rPr lang="en-US" b="1" dirty="0">
                <a:solidFill>
                  <a:schemeClr val="tx1"/>
                </a:solidFill>
              </a:rPr>
              <a:t> 7A </a:t>
            </a:r>
            <a:r>
              <a:rPr lang="en-US" b="1" dirty="0" err="1">
                <a:solidFill>
                  <a:schemeClr val="tx1"/>
                </a:solidFill>
              </a:rPr>
              <a:t>bahwa</a:t>
            </a:r>
            <a:r>
              <a:rPr lang="en-US" b="1" dirty="0">
                <a:solidFill>
                  <a:schemeClr val="tx1"/>
                </a:solidFill>
              </a:rPr>
              <a:t> “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wakil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diberhentikan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masa </a:t>
            </a:r>
            <a:r>
              <a:rPr lang="en-US" b="1" dirty="0" err="1">
                <a:solidFill>
                  <a:schemeClr val="tx1"/>
                </a:solidFill>
              </a:rPr>
              <a:t>jabatannya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oleh</a:t>
            </a:r>
            <a:r>
              <a:rPr lang="en-US" b="1" dirty="0">
                <a:solidFill>
                  <a:schemeClr val="tx1"/>
                </a:solidFill>
              </a:rPr>
              <a:t> MPR </a:t>
            </a:r>
            <a:r>
              <a:rPr lang="en-US" b="1" dirty="0" err="1">
                <a:solidFill>
                  <a:schemeClr val="tx1"/>
                </a:solidFill>
              </a:rPr>
              <a:t>atas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usul</a:t>
            </a:r>
            <a:r>
              <a:rPr lang="en-US" b="1" dirty="0">
                <a:solidFill>
                  <a:schemeClr val="tx1"/>
                </a:solidFill>
              </a:rPr>
              <a:t> DPR, </a:t>
            </a:r>
            <a:r>
              <a:rPr lang="en-US" b="1" dirty="0" err="1">
                <a:solidFill>
                  <a:schemeClr val="tx1"/>
                </a:solidFill>
              </a:rPr>
              <a:t>baik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apabila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terbukti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melakukan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pelanggaran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hukum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berupa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penghianatan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terhadp</a:t>
            </a:r>
            <a:r>
              <a:rPr lang="en-US" b="1" dirty="0">
                <a:solidFill>
                  <a:schemeClr val="tx1"/>
                </a:solidFill>
              </a:rPr>
              <a:t> Negara, </a:t>
            </a:r>
            <a:r>
              <a:rPr lang="en-US" b="1" dirty="0" err="1">
                <a:solidFill>
                  <a:schemeClr val="tx1"/>
                </a:solidFill>
              </a:rPr>
              <a:t>korupsi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penyuapan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tindak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pidana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lainnya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perbuatan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tercela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maupun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apabila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terbukti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lagi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memenuhi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syarat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wakil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”. Dan </a:t>
            </a:r>
            <a:r>
              <a:rPr lang="en-US" b="1" dirty="0" err="1">
                <a:solidFill>
                  <a:schemeClr val="tx1"/>
                </a:solidFill>
              </a:rPr>
              <a:t>pasal</a:t>
            </a:r>
            <a:r>
              <a:rPr lang="en-US" b="1" dirty="0">
                <a:solidFill>
                  <a:schemeClr val="tx1"/>
                </a:solidFill>
              </a:rPr>
              <a:t> 7C </a:t>
            </a:r>
            <a:r>
              <a:rPr lang="en-US" b="1" dirty="0" err="1">
                <a:solidFill>
                  <a:schemeClr val="tx1"/>
                </a:solidFill>
              </a:rPr>
              <a:t>bahwa</a:t>
            </a:r>
            <a:r>
              <a:rPr lang="en-US" b="1" dirty="0">
                <a:solidFill>
                  <a:schemeClr val="tx1"/>
                </a:solidFill>
              </a:rPr>
              <a:t> “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membekukan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mmbubarkan</a:t>
            </a:r>
            <a:r>
              <a:rPr lang="en-US" b="1" dirty="0">
                <a:solidFill>
                  <a:schemeClr val="tx1"/>
                </a:solidFill>
              </a:rPr>
              <a:t> DPR”.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8322-97D9-4E1F-B1A5-30D241C578C0}" type="datetime1">
              <a:rPr lang="en-US" smtClean="0">
                <a:solidFill>
                  <a:schemeClr val="tx1"/>
                </a:solidFill>
              </a:rPr>
              <a:t>3/21/2016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S.IP.,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94030"/>
            <a:ext cx="7772400" cy="87757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LANJUTAN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382000" cy="4572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Posisi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/wakil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dikontrol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oleh</a:t>
            </a:r>
            <a:r>
              <a:rPr lang="en-US" b="1" dirty="0">
                <a:solidFill>
                  <a:schemeClr val="tx1"/>
                </a:solidFill>
              </a:rPr>
              <a:t> DPR </a:t>
            </a:r>
            <a:r>
              <a:rPr lang="en-US" b="1" dirty="0" err="1">
                <a:solidFill>
                  <a:schemeClr val="tx1"/>
                </a:solidFill>
              </a:rPr>
              <a:t>serta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posisi</a:t>
            </a:r>
            <a:r>
              <a:rPr lang="en-US" b="1" dirty="0">
                <a:solidFill>
                  <a:schemeClr val="tx1"/>
                </a:solidFill>
              </a:rPr>
              <a:t> DPR </a:t>
            </a:r>
            <a:r>
              <a:rPr lang="en-US" b="1" dirty="0" err="1" smtClean="0">
                <a:solidFill>
                  <a:schemeClr val="tx1"/>
                </a:solidFill>
              </a:rPr>
              <a:t>sangat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kuat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karena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membubarkan</a:t>
            </a:r>
            <a:r>
              <a:rPr lang="en-US" b="1" dirty="0">
                <a:solidFill>
                  <a:schemeClr val="tx1"/>
                </a:solidFill>
              </a:rPr>
              <a:t> DPR. </a:t>
            </a:r>
            <a:r>
              <a:rPr lang="en-US" b="1" dirty="0" err="1">
                <a:solidFill>
                  <a:schemeClr val="tx1"/>
                </a:solidFill>
              </a:rPr>
              <a:t>Sepertinya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bidang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kekuasaan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ini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kekuasaan</a:t>
            </a:r>
            <a:r>
              <a:rPr lang="en-US" b="1" dirty="0">
                <a:solidFill>
                  <a:schemeClr val="tx1"/>
                </a:solidFill>
              </a:rPr>
              <a:t> DPR </a:t>
            </a:r>
            <a:r>
              <a:rPr lang="en-US" b="1" dirty="0" err="1">
                <a:solidFill>
                  <a:schemeClr val="tx1"/>
                </a:solidFill>
              </a:rPr>
              <a:t>lebih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besar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karena</a:t>
            </a:r>
            <a:r>
              <a:rPr lang="en-US" b="1" dirty="0">
                <a:solidFill>
                  <a:schemeClr val="tx1"/>
                </a:solidFill>
              </a:rPr>
              <a:t> DPR </a:t>
            </a:r>
            <a:r>
              <a:rPr lang="en-US" b="1" dirty="0" err="1" smtClean="0">
                <a:solidFill>
                  <a:schemeClr val="tx1"/>
                </a:solidFill>
              </a:rPr>
              <a:t>bisa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mengontrol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Prinsip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saling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awas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i="1" dirty="0">
                <a:solidFill>
                  <a:schemeClr val="tx1"/>
                </a:solidFill>
              </a:rPr>
              <a:t>check</a:t>
            </a:r>
            <a:r>
              <a:rPr lang="en-US" b="1" dirty="0">
                <a:solidFill>
                  <a:schemeClr val="tx1"/>
                </a:solidFill>
              </a:rPr>
              <a:t>) </a:t>
            </a:r>
            <a:r>
              <a:rPr lang="en-US" b="1" dirty="0" err="1">
                <a:solidFill>
                  <a:schemeClr val="tx1"/>
                </a:solidFill>
              </a:rPr>
              <a:t>bersifat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searah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cenderung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i="1" dirty="0">
                <a:solidFill>
                  <a:schemeClr val="tx1"/>
                </a:solidFill>
              </a:rPr>
              <a:t>legislative heavy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b="1" dirty="0" err="1">
                <a:solidFill>
                  <a:schemeClr val="tx1"/>
                </a:solidFill>
              </a:rPr>
              <a:t>Jadi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hubungan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antara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eksekuti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legislative </a:t>
            </a:r>
            <a:r>
              <a:rPr lang="en-US" b="1" dirty="0" err="1">
                <a:solidFill>
                  <a:schemeClr val="tx1"/>
                </a:solidFill>
              </a:rPr>
              <a:t>setelah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amandemen</a:t>
            </a:r>
            <a:r>
              <a:rPr lang="en-US" b="1" dirty="0">
                <a:solidFill>
                  <a:schemeClr val="tx1"/>
                </a:solidFill>
              </a:rPr>
              <a:t> UUD 1945 </a:t>
            </a:r>
            <a:r>
              <a:rPr lang="en-US" b="1" dirty="0" err="1">
                <a:solidFill>
                  <a:schemeClr val="tx1"/>
                </a:solidFill>
              </a:rPr>
              <a:t>posisinya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sejajar</a:t>
            </a:r>
            <a:r>
              <a:rPr lang="en-US" b="1" dirty="0">
                <a:solidFill>
                  <a:schemeClr val="tx1"/>
                </a:solidFill>
              </a:rPr>
              <a:t> (horizontal),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i="1" dirty="0">
                <a:solidFill>
                  <a:schemeClr val="tx1"/>
                </a:solidFill>
              </a:rPr>
              <a:t>separation of power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kekuasaan-kekuasaan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dipisahkan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fungsi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lembaga-lembaga</a:t>
            </a:r>
            <a:r>
              <a:rPr lang="en-US" b="1" dirty="0">
                <a:solidFill>
                  <a:schemeClr val="tx1"/>
                </a:solidFill>
              </a:rPr>
              <a:t> Negara yang </a:t>
            </a:r>
            <a:r>
              <a:rPr lang="en-US" b="1" dirty="0" err="1">
                <a:solidFill>
                  <a:schemeClr val="tx1"/>
                </a:solidFill>
              </a:rPr>
              <a:t>sederajat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saling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mengendalikan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sama</a:t>
            </a:r>
            <a:r>
              <a:rPr lang="en-US" b="1" dirty="0">
                <a:solidFill>
                  <a:schemeClr val="tx1"/>
                </a:solidFill>
              </a:rPr>
              <a:t> lain </a:t>
            </a:r>
            <a:r>
              <a:rPr lang="en-US" b="1" dirty="0" err="1">
                <a:solidFill>
                  <a:schemeClr val="tx1"/>
                </a:solidFill>
              </a:rPr>
              <a:t>berdasarkan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prinsip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i="1" dirty="0">
                <a:solidFill>
                  <a:schemeClr val="tx1"/>
                </a:solidFill>
              </a:rPr>
              <a:t>check and balances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dirty="0" err="1">
                <a:solidFill>
                  <a:schemeClr val="tx1"/>
                </a:solidFill>
              </a:rPr>
              <a:t>saling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imbang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saling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awas</a:t>
            </a:r>
            <a:r>
              <a:rPr lang="en-US" b="1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0AC8-CC2B-4C40-8955-613DACC54BEA}" type="datetime1">
              <a:rPr lang="en-US" smtClean="0">
                <a:solidFill>
                  <a:schemeClr val="tx1"/>
                </a:solidFill>
              </a:rPr>
              <a:t>3/21/2016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S.IP.,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1"/>
            <a:ext cx="7772400" cy="95885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LANJUTAN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92251"/>
            <a:ext cx="8229600" cy="4603749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Kedudukan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eksekutif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legislative yang </a:t>
            </a:r>
            <a:r>
              <a:rPr lang="en-US" b="1" dirty="0" err="1">
                <a:solidFill>
                  <a:schemeClr val="tx1"/>
                </a:solidFill>
              </a:rPr>
              <a:t>sejajar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mitra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pemerintahan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dimaksudkan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terciptanya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hubungan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kerja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harmonis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stabil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demokratis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Saling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menghargai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kedudukan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fungsi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masing-masing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merupakan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kata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kunci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terwujudnya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hubungan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kemitraan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antara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eksekutif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legislatif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159-2AA9-4A0F-BBF1-93DFF2BF40E1}" type="datetime1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proleg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S.IP.,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761999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HUBUNGAN LEGISLATIF DENGAN PARPOL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686800" cy="4800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Partai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suatu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kelompok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terorganisir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anggota-anggotanya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mempunyai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orientasi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nilai-nilai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cita-cita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sama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Tujuan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kelompok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memperoleh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kekuasaan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merebut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kedudukan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biasanya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konstitusional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melaksanakan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kebijaksanaan-kebijaksanaan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mereka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b="1" dirty="0" err="1">
                <a:solidFill>
                  <a:schemeClr val="tx1"/>
                </a:solidFill>
              </a:rPr>
              <a:t>Fungsi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utama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partai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menjembatani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antara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masyarakat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(</a:t>
            </a:r>
            <a:r>
              <a:rPr lang="en-US" b="1" i="1" dirty="0">
                <a:solidFill>
                  <a:schemeClr val="tx1"/>
                </a:solidFill>
              </a:rPr>
              <a:t>society</a:t>
            </a:r>
            <a:r>
              <a:rPr lang="en-US" b="1" dirty="0">
                <a:solidFill>
                  <a:schemeClr val="tx1"/>
                </a:solidFill>
              </a:rPr>
              <a:t>)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Negara (</a:t>
            </a:r>
            <a:r>
              <a:rPr lang="en-US" b="1" i="1" dirty="0">
                <a:solidFill>
                  <a:schemeClr val="tx1"/>
                </a:solidFill>
              </a:rPr>
              <a:t>state</a:t>
            </a:r>
            <a:r>
              <a:rPr lang="en-US" b="1" dirty="0">
                <a:solidFill>
                  <a:schemeClr val="tx1"/>
                </a:solidFill>
              </a:rPr>
              <a:t>)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sebaliknya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penghubung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antara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kepentingan-kepentingannya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Negara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pembuat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keputusan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mengatasi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sosial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di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mesin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bekerja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mengusung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isu-isu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selayaknya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harus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mendengarkan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kebutuhan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masyarakat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konstituennya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4A54-A08C-471F-B4AF-E462E8D95B39}" type="datetime1">
              <a:rPr lang="en-US" smtClean="0">
                <a:solidFill>
                  <a:schemeClr val="tx1"/>
                </a:solidFill>
              </a:rPr>
              <a:t>3/21/2016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S.IP.,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76199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LANJUTAN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229600" cy="483235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normative </a:t>
            </a:r>
            <a:r>
              <a:rPr lang="en-US" dirty="0" err="1">
                <a:solidFill>
                  <a:schemeClr val="tx1"/>
                </a:solidFill>
              </a:rPr>
              <a:t>parpol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Negara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melaksanakan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demokrasi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perwakilan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system </a:t>
            </a:r>
            <a:r>
              <a:rPr lang="en-US" dirty="0" err="1">
                <a:solidFill>
                  <a:schemeClr val="tx1"/>
                </a:solidFill>
              </a:rPr>
              <a:t>kenegaraan</a:t>
            </a:r>
            <a:r>
              <a:rPr lang="en-US" dirty="0">
                <a:solidFill>
                  <a:schemeClr val="tx1"/>
                </a:solidFill>
              </a:rPr>
              <a:t>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meliputi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menempatkan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perwakilan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lembaga</a:t>
            </a:r>
            <a:r>
              <a:rPr lang="en-US" dirty="0">
                <a:solidFill>
                  <a:schemeClr val="tx1"/>
                </a:solidFill>
              </a:rPr>
              <a:t> legislative, </a:t>
            </a:r>
            <a:r>
              <a:rPr lang="en-US" dirty="0" err="1">
                <a:solidFill>
                  <a:schemeClr val="tx1"/>
                </a:solidFill>
              </a:rPr>
              <a:t>kekuasaan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pembentukan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melakukan</a:t>
            </a:r>
            <a:r>
              <a:rPr lang="en-US" dirty="0">
                <a:solidFill>
                  <a:schemeClr val="tx1"/>
                </a:solidFill>
              </a:rPr>
              <a:t> control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jalannya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literatur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tradisional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menganggap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partai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mengorganisasi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mengerahkan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Negara, </a:t>
            </a:r>
            <a:r>
              <a:rPr lang="en-US" dirty="0" err="1">
                <a:solidFill>
                  <a:schemeClr val="tx1"/>
                </a:solidFill>
              </a:rPr>
              <a:t>menyatukan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kepentingan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mencari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pemimpin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jabatan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memformulasikan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kebijakan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bertindak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penghubung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penting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Negara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Negara.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D823-7985-4763-9DE9-4606061D4ED6}" type="datetime1">
              <a:rPr lang="en-US" smtClean="0">
                <a:solidFill>
                  <a:schemeClr val="tx1"/>
                </a:solidFill>
              </a:rPr>
              <a:t>3/21/2016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S.IP.,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5930"/>
            <a:ext cx="7772400" cy="914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LANJUTAN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6530"/>
            <a:ext cx="8229600" cy="480187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konstelasi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Negara,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entitas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praktis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sedangkan</a:t>
            </a:r>
            <a:r>
              <a:rPr lang="en-US" b="1" dirty="0">
                <a:solidFill>
                  <a:schemeClr val="tx1"/>
                </a:solidFill>
              </a:rPr>
              <a:t> legislative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kepanjangan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Maksudnya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merupakan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jati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pelaksanaan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wadah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berfungsi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menampung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aspirasi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legislatif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perpanjangan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maksudnya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kader-kader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duduk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kursi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parlemen</a:t>
            </a:r>
            <a:r>
              <a:rPr lang="en-US" b="1" dirty="0">
                <a:solidFill>
                  <a:schemeClr val="tx1"/>
                </a:solidFill>
              </a:rPr>
              <a:t>/legislative </a:t>
            </a:r>
            <a:r>
              <a:rPr lang="en-US" b="1" dirty="0" err="1">
                <a:solidFill>
                  <a:schemeClr val="tx1"/>
                </a:solidFill>
              </a:rPr>
              <a:t>harus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mengartikan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aspirasi-aspirasi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menyuarakan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keinginan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membela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kepentingan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luas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6DD8-4218-4202-A599-4C94A3D2BC83}" type="datetime1">
              <a:rPr lang="en-US" smtClean="0">
                <a:solidFill>
                  <a:schemeClr val="tx1"/>
                </a:solidFill>
              </a:rPr>
              <a:t>3/21/2016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S.IP.,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E6DCAC"/>
            </a:gs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TERIMA KASIH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SEMOGA BERMANFAAT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D0CB2-B7EF-45E5-863E-E5806E64C5C3}" type="datetime1">
              <a:rPr lang="en-US" smtClean="0">
                <a:solidFill>
                  <a:schemeClr val="tx1"/>
                </a:solidFill>
              </a:rPr>
              <a:t>3/21/2016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729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POLA HUBUNGAN EKSTERNAL LEGISLATIF</vt:lpstr>
      <vt:lpstr>HUBUNGAN LEGISLATIF DENGAN EKSEKUTIF</vt:lpstr>
      <vt:lpstr>LANJUTAN</vt:lpstr>
      <vt:lpstr>LANJUTAN</vt:lpstr>
      <vt:lpstr>LANJUTAN</vt:lpstr>
      <vt:lpstr>HUBUNGAN LEGISLATIF DENGAN PARPOL</vt:lpstr>
      <vt:lpstr>LANJUTAN</vt:lpstr>
      <vt:lpstr>LANJUTAN</vt:lpstr>
      <vt:lpstr>TERIMA KASIH </vt:lpstr>
    </vt:vector>
  </TitlesOfParts>
  <Company>Lenovo (Beijing) Limited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 HUBUNGAN EKSTERNAL LEGISLATIF</dc:title>
  <dc:creator>Lenovo User</dc:creator>
  <cp:lastModifiedBy>IP-Notebook</cp:lastModifiedBy>
  <cp:revision>6</cp:revision>
  <dcterms:created xsi:type="dcterms:W3CDTF">2010-03-24T16:30:04Z</dcterms:created>
  <dcterms:modified xsi:type="dcterms:W3CDTF">2016-03-21T04:14:02Z</dcterms:modified>
</cp:coreProperties>
</file>