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604-F4A6-47E2-A799-343694106AA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C129DC1-0C5E-4BDD-BA4A-12B511828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8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604-F4A6-47E2-A799-343694106AA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9DC1-0C5E-4BDD-BA4A-12B511828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6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604-F4A6-47E2-A799-343694106AA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9DC1-0C5E-4BDD-BA4A-12B511828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0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604-F4A6-47E2-A799-343694106AA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9DC1-0C5E-4BDD-BA4A-12B511828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9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D044604-F4A6-47E2-A799-343694106AA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C129DC1-0C5E-4BDD-BA4A-12B511828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2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604-F4A6-47E2-A799-343694106AA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9DC1-0C5E-4BDD-BA4A-12B511828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1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604-F4A6-47E2-A799-343694106AA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9DC1-0C5E-4BDD-BA4A-12B511828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5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604-F4A6-47E2-A799-343694106AA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9DC1-0C5E-4BDD-BA4A-12B511828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8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604-F4A6-47E2-A799-343694106AA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9DC1-0C5E-4BDD-BA4A-12B511828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604-F4A6-47E2-A799-343694106AA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9DC1-0C5E-4BDD-BA4A-12B511828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8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4604-F4A6-47E2-A799-343694106AA5}" type="datetimeFigureOut">
              <a:rPr lang="en-US" smtClean="0"/>
              <a:t>3/23/2015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29DC1-0C5E-4BDD-BA4A-12B511828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9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D044604-F4A6-47E2-A799-343694106AA5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C129DC1-0C5E-4BDD-BA4A-12B511828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penarikan</a:t>
            </a:r>
            <a:r>
              <a:rPr lang="en-US" dirty="0" smtClean="0"/>
              <a:t> </a:t>
            </a:r>
            <a:r>
              <a:rPr lang="en-US" dirty="0" err="1" smtClean="0"/>
              <a:t>kesi</a:t>
            </a:r>
            <a:r>
              <a:rPr lang="en-US" dirty="0" err="1" smtClean="0"/>
              <a:t>mpulan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5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pernyataan-pernyataan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penarikan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(</a:t>
            </a:r>
            <a:r>
              <a:rPr lang="en-US" dirty="0" err="1" smtClean="0"/>
              <a:t>inferensi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argument </a:t>
            </a:r>
            <a:r>
              <a:rPr lang="en-US" dirty="0" err="1" smtClean="0"/>
              <a:t>terdapat</a:t>
            </a:r>
            <a:r>
              <a:rPr lang="en-US" dirty="0" smtClean="0"/>
              <a:t> kata-kata </a:t>
            </a:r>
            <a:r>
              <a:rPr lang="en-US" dirty="0" err="1" smtClean="0"/>
              <a:t>seperti</a:t>
            </a:r>
            <a:r>
              <a:rPr lang="en-US" dirty="0" smtClean="0"/>
              <a:t>: “</a:t>
            </a:r>
            <a:r>
              <a:rPr lang="en-US" dirty="0" err="1" smtClean="0"/>
              <a:t>jadi</a:t>
            </a:r>
            <a:r>
              <a:rPr lang="en-US" dirty="0" smtClean="0"/>
              <a:t>”, “</a:t>
            </a:r>
            <a:r>
              <a:rPr lang="en-US" dirty="0" err="1" smtClean="0"/>
              <a:t>maka</a:t>
            </a:r>
            <a:r>
              <a:rPr lang="en-US" dirty="0" smtClean="0"/>
              <a:t>”, “</a:t>
            </a:r>
            <a:r>
              <a:rPr lang="en-US" dirty="0" err="1" smtClean="0"/>
              <a:t>olehkarena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pernyataan-pernyataan</a:t>
            </a:r>
            <a:r>
              <a:rPr lang="en-US" dirty="0" smtClean="0"/>
              <a:t> yang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premis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konklusi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(1)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geometri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 	     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(2)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(3)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8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463296"/>
            <a:ext cx="10058400" cy="5708904"/>
          </a:xfrm>
        </p:spPr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argument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menanam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flamboyan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taman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menanam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bougenvil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terlambatlah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menanam</a:t>
            </a:r>
            <a:r>
              <a:rPr lang="en-US" dirty="0" smtClean="0"/>
              <a:t> Bungan </a:t>
            </a:r>
            <a:r>
              <a:rPr lang="en-US" dirty="0" err="1" smtClean="0"/>
              <a:t>flamboyan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bougenvil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denga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25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52</TotalTime>
  <Words>101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Rockwell</vt:lpstr>
      <vt:lpstr>Rockwell Condensed</vt:lpstr>
      <vt:lpstr>Wingdings</vt:lpstr>
      <vt:lpstr>Wood Type</vt:lpstr>
      <vt:lpstr>Argumen dan penarikan kesimpulan</vt:lpstr>
      <vt:lpstr>Pengertian argumen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 dan pembuktian validitas argumen</dc:title>
  <dc:creator>Inne Novita Sari</dc:creator>
  <cp:lastModifiedBy>Inne Novita Sari</cp:lastModifiedBy>
  <cp:revision>2</cp:revision>
  <dcterms:created xsi:type="dcterms:W3CDTF">2015-03-16T07:32:19Z</dcterms:created>
  <dcterms:modified xsi:type="dcterms:W3CDTF">2015-03-23T07:40:15Z</dcterms:modified>
</cp:coreProperties>
</file>